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 id="214748366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5143500" cx="9144000"/>
  <p:notesSz cx="6858000" cy="9144000"/>
  <p:embeddedFontLst>
    <p:embeddedFont>
      <p:font typeface="Roboto"/>
      <p:regular r:id="rId18"/>
      <p:bold r:id="rId19"/>
      <p:italic r:id="rId20"/>
      <p:boldItalic r:id="rId21"/>
    </p:embeddedFont>
    <p:embeddedFont>
      <p:font typeface="Fjalla One"/>
      <p:regular r:id="rId22"/>
    </p:embeddedFont>
    <p:embeddedFont>
      <p:font typeface="Roboto Light"/>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font" Target="fonts/RobotoLight-boldItalic.fntdata"/><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font" Target="fonts/Roboto-regular.fntdata"/><Relationship Id="rId21" Type="http://schemas.openxmlformats.org/officeDocument/2006/relationships/font" Target="fonts/Roboto-boldItalic.fntdata"/><Relationship Id="rId3" Type="http://schemas.openxmlformats.org/officeDocument/2006/relationships/presProps" Target="presProps.xml"/><Relationship Id="rId25" Type="http://schemas.openxmlformats.org/officeDocument/2006/relationships/font" Target="fonts/RobotoLight-italic.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0" Type="http://schemas.openxmlformats.org/officeDocument/2006/relationships/font" Target="fonts/Roboto-italic.fntdata"/><Relationship Id="rId2" Type="http://schemas.openxmlformats.org/officeDocument/2006/relationships/viewProps" Target="viewProps.xml"/><Relationship Id="rId16" Type="http://schemas.openxmlformats.org/officeDocument/2006/relationships/slide" Target="slides/slide10.xml"/><Relationship Id="rId29" Type="http://schemas.openxmlformats.org/officeDocument/2006/relationships/customXml" Target="../customXml/item3.xml"/><Relationship Id="rId24" Type="http://schemas.openxmlformats.org/officeDocument/2006/relationships/font" Target="fonts/RobotoLight-bold.fntdata"/><Relationship Id="rId1" Type="http://schemas.openxmlformats.org/officeDocument/2006/relationships/theme" Target="theme/theme2.xml"/><Relationship Id="rId6" Type="http://schemas.openxmlformats.org/officeDocument/2006/relationships/notesMaster" Target="notesMasters/notesMaster1.xml"/><Relationship Id="rId11" Type="http://schemas.openxmlformats.org/officeDocument/2006/relationships/slide" Target="slides/slide5.xml"/><Relationship Id="rId23" Type="http://schemas.openxmlformats.org/officeDocument/2006/relationships/font" Target="fonts/RobotoLight-regular.fntdata"/><Relationship Id="rId5" Type="http://schemas.openxmlformats.org/officeDocument/2006/relationships/slideMaster" Target="slideMasters/slideMaster2.xml"/><Relationship Id="rId15" Type="http://schemas.openxmlformats.org/officeDocument/2006/relationships/slide" Target="slides/slide9.xml"/><Relationship Id="rId28" Type="http://schemas.openxmlformats.org/officeDocument/2006/relationships/customXml" Target="../customXml/item2.xml"/><Relationship Id="rId10" Type="http://schemas.openxmlformats.org/officeDocument/2006/relationships/slide" Target="slides/slide4.xml"/><Relationship Id="rId19" Type="http://schemas.openxmlformats.org/officeDocument/2006/relationships/font" Target="fonts/Roboto-bold.fntdata"/><Relationship Id="rId22" Type="http://schemas.openxmlformats.org/officeDocument/2006/relationships/font" Target="fonts/FjallaOne-regular.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26d9dba38a_0_3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 name="Google Shape;71;g126d9dba38a_0_3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7a6f12b4ca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7a6f12b4ca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Oft wissen wir aus den Fakten wie es geht. Hand aufs Herz, wer von euch weiss rein faktisch gesehen, dass wir x y und z machen sollten, damit wir z.b. a) den Klimawandel aufhalten, b) nachhaltiger leben oder c) wir die SDGs noch nicht erreicht haben oder oder? Ich weiß es auch oder ich weiß wo ich es nachlesen oder nachfragen kann und irgendwelche Expertinnen gibt es dazu sicher auch, die mich da unterstützen können. Doch warum es wirklich noch nicht geschieht, ist weil es noch nicht verkörpert ist. Mit verkörpert meine ich, es ist noch nicht vom meinem Kopf in meinem Herz oder Bauch angekommen, was ich machen muss oder was ich verändern kann. Und durch bedeutsame Begegnungen mit anderen Menschen, an inspirierenden Orten, komme ich der Sache schon näher und Hand, Herz und Kopf kommen zusammen. So wie hier in Alpbach z.B. mit dem tollen Programm, wo Begegnung wirklich möglich ist. </a:t>
            </a:r>
            <a:endParaRPr/>
          </a:p>
          <a:p>
            <a:pPr indent="0" lvl="0" marL="0" rtl="0" algn="l">
              <a:spcBef>
                <a:spcPts val="0"/>
              </a:spcBef>
              <a:spcAft>
                <a:spcPts val="0"/>
              </a:spcAft>
              <a:buNone/>
            </a:pPr>
            <a:r>
              <a:rPr lang="en-GB"/>
              <a:t>Tagungsbranche hat das Potenziel, hier was bei den Menschen und in den Menschen zu bewirken. </a:t>
            </a:r>
            <a:br>
              <a:rPr lang="en-GB"/>
            </a:br>
            <a:br>
              <a:rPr lang="en-GB">
                <a:solidFill>
                  <a:schemeClr val="dk1"/>
                </a:solidFill>
              </a:rPr>
            </a:br>
            <a:endParaRPr>
              <a:solidFill>
                <a:schemeClr val="dk1"/>
              </a:solidFill>
            </a:endParaRPr>
          </a:p>
          <a:p>
            <a:pPr indent="0" lvl="0" marL="0" rtl="0" algn="l">
              <a:spcBef>
                <a:spcPts val="0"/>
              </a:spcBef>
              <a:spcAft>
                <a:spcPts val="0"/>
              </a:spcAft>
              <a:buNone/>
            </a:pPr>
            <a:br>
              <a:rPr lang="en-GB"/>
            </a:b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7a6f12b4ca_0_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g27a6f12b4ca_0_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7a6f12b4c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g27a6f12b4c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7a6f12b4ca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g27a6f12b4ca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7a6f12b4ca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g27a6f12b4ca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7a6f12b4ca_0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g27a6f12b4ca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7a6f12b4ca_0_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g27a6f12b4ca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7a6f12b4ca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7a6f12b4ca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7a6f12b4ca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7a6f12b4ca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GB">
                <a:solidFill>
                  <a:schemeClr val="dk1"/>
                </a:solidFill>
                <a:latin typeface="Roboto Light"/>
                <a:ea typeface="Roboto Light"/>
                <a:cs typeface="Roboto Light"/>
                <a:sym typeface="Roboto Light"/>
              </a:rPr>
              <a:t>Mittlerweile ist es klar, dass “Business as usual” diese Frage nicht beantworten kann. Alle üblichen Taktiken aller Sektoren sind gescheitert, eine Herausforderung wie den Klimawandel effektiv anzugehen. “Probleme kann man niemals mit derselben Denkweise lösen, durch die sie entstanden sind.” - Albert Einstein. Wir müssen also eine neue Denkweise anwenden, und unsere Strategien den aktuellen Gegebenheiten anpassen. Eine Repräsentative Demokratie in der etwa die Hälfte der Bevölkerung Ja oder Nein sagt zu komplizierten oder oft durch Machtkämpfe entstandene Vorschläge, ist nicht mehr genug. Auch die besten Ideen und dringendsten Massnahmen können bei der Umsetzung scheitern, sei es an der Urne oder weil gewisse Stakeholder zu sehr in den Status Quo investiert sind. Anders sieht es aus, wenn alle Betroffenen die Ideen oder Lösungsansätze mitentwickelt haben. Genau diese Möglichkeit bieten Soziale Innovationslaboratorien.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7a6f12b4ca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7a6f12b4ca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MAIN_POINT">
    <p:spTree>
      <p:nvGrpSpPr>
        <p:cNvPr id="54" name="Shape 54"/>
        <p:cNvGrpSpPr/>
        <p:nvPr/>
      </p:nvGrpSpPr>
      <p:grpSpPr>
        <a:xfrm>
          <a:off x="0" y="0"/>
          <a:ext cx="0" cy="0"/>
          <a:chOff x="0" y="0"/>
          <a:chExt cx="0" cy="0"/>
        </a:xfrm>
      </p:grpSpPr>
      <p:sp>
        <p:nvSpPr>
          <p:cNvPr id="55" name="Google Shape;55;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Top Left" type="titleOnly">
  <p:cSld name="TITLE_ONLY">
    <p:spTree>
      <p:nvGrpSpPr>
        <p:cNvPr id="56" name="Shape 56"/>
        <p:cNvGrpSpPr/>
        <p:nvPr/>
      </p:nvGrpSpPr>
      <p:grpSpPr>
        <a:xfrm>
          <a:off x="0" y="0"/>
          <a:ext cx="0" cy="0"/>
          <a:chOff x="0" y="0"/>
          <a:chExt cx="0" cy="0"/>
        </a:xfrm>
      </p:grpSpPr>
      <p:sp>
        <p:nvSpPr>
          <p:cNvPr id="57" name="Google Shape;57;p15"/>
          <p:cNvSpPr txBox="1"/>
          <p:nvPr>
            <p:ph type="title"/>
          </p:nvPr>
        </p:nvSpPr>
        <p:spPr>
          <a:xfrm>
            <a:off x="437623" y="364425"/>
            <a:ext cx="4243200" cy="393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434343"/>
              </a:buClr>
              <a:buSzPts val="2400"/>
              <a:buNone/>
              <a:defRPr sz="2400">
                <a:solidFill>
                  <a:srgbClr val="434343"/>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58" name="Google Shape;58;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59" name="Google Shape;59;p15"/>
          <p:cNvSpPr txBox="1"/>
          <p:nvPr>
            <p:ph idx="1" type="subTitle"/>
          </p:nvPr>
        </p:nvSpPr>
        <p:spPr>
          <a:xfrm>
            <a:off x="441701" y="730150"/>
            <a:ext cx="4243200" cy="291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999999"/>
              </a:buClr>
              <a:buSzPts val="1400"/>
              <a:buNone/>
              <a:defRPr sz="1400">
                <a:solidFill>
                  <a:srgbClr val="999999"/>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extLst>
    <p:ext uri="{DCECCB84-F9BA-43D5-87BE-67443E8EF086}">
      <p15:sldGuideLst>
        <p15:guide id="1" orient="horz" pos="340">
          <p15:clr>
            <a:srgbClr val="F9AD4C"/>
          </p15:clr>
        </p15:guide>
        <p15:guide id="2" pos="340">
          <p15:clr>
            <a:srgbClr val="F9AD4C"/>
          </p15:clr>
        </p15:guide>
        <p15:guide id="3" pos="5420">
          <p15:clr>
            <a:srgbClr val="F9AD4C"/>
          </p15:clr>
        </p15:guide>
        <p15:guide id="4" orient="horz" pos="2900">
          <p15:clr>
            <a:srgbClr val="F9AD4C"/>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62" name="Google Shape;62;p1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3" name="Google Shape;63;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Top Left // No line">
  <p:cSld name="TITLE_ONLY_1">
    <p:spTree>
      <p:nvGrpSpPr>
        <p:cNvPr id="64" name="Shape 64"/>
        <p:cNvGrpSpPr/>
        <p:nvPr/>
      </p:nvGrpSpPr>
      <p:grpSpPr>
        <a:xfrm>
          <a:off x="0" y="0"/>
          <a:ext cx="0" cy="0"/>
          <a:chOff x="0" y="0"/>
          <a:chExt cx="0" cy="0"/>
        </a:xfrm>
      </p:grpSpPr>
      <p:sp>
        <p:nvSpPr>
          <p:cNvPr id="65" name="Google Shape;65;p17"/>
          <p:cNvSpPr txBox="1"/>
          <p:nvPr>
            <p:ph type="title"/>
          </p:nvPr>
        </p:nvSpPr>
        <p:spPr>
          <a:xfrm>
            <a:off x="437623" y="364425"/>
            <a:ext cx="4254000" cy="393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434343"/>
              </a:buClr>
              <a:buSzPts val="2400"/>
              <a:buNone/>
              <a:defRPr sz="2400">
                <a:solidFill>
                  <a:srgbClr val="434343"/>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6" name="Google Shape;66;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7" name="Google Shape;67;p17"/>
          <p:cNvSpPr txBox="1"/>
          <p:nvPr>
            <p:ph idx="1" type="subTitle"/>
          </p:nvPr>
        </p:nvSpPr>
        <p:spPr>
          <a:xfrm>
            <a:off x="441701" y="730150"/>
            <a:ext cx="4254000" cy="291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999999"/>
              </a:buClr>
              <a:buSzPts val="1400"/>
              <a:buNone/>
              <a:defRPr sz="1400">
                <a:solidFill>
                  <a:srgbClr val="999999"/>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extLst>
    <p:ext uri="{DCECCB84-F9BA-43D5-87BE-67443E8EF086}">
      <p15:sldGuideLst>
        <p15:guide id="1" orient="horz" pos="340">
          <p15:clr>
            <a:srgbClr val="F9AD4C"/>
          </p15:clr>
        </p15:guide>
        <p15:guide id="2" pos="340">
          <p15:clr>
            <a:srgbClr val="F9AD4C"/>
          </p15:clr>
        </p15:guide>
        <p15:guide id="3" pos="5420">
          <p15:clr>
            <a:srgbClr val="F9AD4C"/>
          </p15:clr>
        </p15:guide>
        <p15:guide id="4" orient="horz" pos="2900">
          <p15:clr>
            <a:srgbClr val="F9AD4C"/>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showMasterSp="0" type="blank">
  <p:cSld name="BLANK">
    <p:spTree>
      <p:nvGrpSpPr>
        <p:cNvPr id="68" name="Shape 68"/>
        <p:cNvGrpSpPr/>
        <p:nvPr/>
      </p:nvGrpSpPr>
      <p:grpSpPr>
        <a:xfrm>
          <a:off x="0" y="0"/>
          <a:ext cx="0" cy="0"/>
          <a:chOff x="0" y="0"/>
          <a:chExt cx="0" cy="0"/>
        </a:xfrm>
      </p:grpSpPr>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Fjalla One"/>
              <a:buNone/>
              <a:defRPr b="0" i="0" sz="2800" u="none" cap="none" strike="noStrike">
                <a:solidFill>
                  <a:schemeClr val="dk1"/>
                </a:solidFill>
                <a:latin typeface="Fjalla One"/>
                <a:ea typeface="Fjalla One"/>
                <a:cs typeface="Fjalla One"/>
                <a:sym typeface="Fjalla One"/>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Roboto"/>
              <a:buChar char="●"/>
              <a:defRPr b="0" i="0" sz="1800" u="none" cap="none" strike="noStrike">
                <a:solidFill>
                  <a:schemeClr val="dk2"/>
                </a:solidFill>
                <a:latin typeface="Roboto"/>
                <a:ea typeface="Roboto"/>
                <a:cs typeface="Roboto"/>
                <a:sym typeface="Roboto"/>
              </a:defRPr>
            </a:lvl1pPr>
            <a:lvl2pPr indent="-317500" lvl="1" marL="914400" marR="0" rtl="0" algn="l">
              <a:lnSpc>
                <a:spcPct val="115000"/>
              </a:lnSpc>
              <a:spcBef>
                <a:spcPts val="160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2pPr>
            <a:lvl3pPr indent="-317500" lvl="2" marL="1371600" marR="0" rtl="0" algn="l">
              <a:lnSpc>
                <a:spcPct val="115000"/>
              </a:lnSpc>
              <a:spcBef>
                <a:spcPts val="160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3pPr>
            <a:lvl4pPr indent="-317500" lvl="3" marL="1828800" marR="0" rtl="0" algn="l">
              <a:lnSpc>
                <a:spcPct val="115000"/>
              </a:lnSpc>
              <a:spcBef>
                <a:spcPts val="160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4pPr>
            <a:lvl5pPr indent="-317500" lvl="4" marL="2286000" marR="0" rtl="0" algn="l">
              <a:lnSpc>
                <a:spcPct val="115000"/>
              </a:lnSpc>
              <a:spcBef>
                <a:spcPts val="160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5pPr>
            <a:lvl6pPr indent="-317500" lvl="5" marL="2743200" marR="0" rtl="0" algn="l">
              <a:lnSpc>
                <a:spcPct val="115000"/>
              </a:lnSpc>
              <a:spcBef>
                <a:spcPts val="160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6pPr>
            <a:lvl7pPr indent="-317500" lvl="6" marL="3200400" marR="0" rtl="0" algn="l">
              <a:lnSpc>
                <a:spcPct val="115000"/>
              </a:lnSpc>
              <a:spcBef>
                <a:spcPts val="160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7pPr>
            <a:lvl8pPr indent="-317500" lvl="7" marL="3657600" marR="0" rtl="0" algn="l">
              <a:lnSpc>
                <a:spcPct val="115000"/>
              </a:lnSpc>
              <a:spcBef>
                <a:spcPts val="160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8pPr>
            <a:lvl9pPr indent="-317500" lvl="8" marL="4114800" marR="0" rtl="0" algn="l">
              <a:lnSpc>
                <a:spcPct val="115000"/>
              </a:lnSpc>
              <a:spcBef>
                <a:spcPts val="1600"/>
              </a:spcBef>
              <a:spcAft>
                <a:spcPts val="1600"/>
              </a:spcAft>
              <a:buClr>
                <a:schemeClr val="dk2"/>
              </a:buClr>
              <a:buSzPts val="1400"/>
              <a:buFont typeface="Roboto"/>
              <a:buChar char="■"/>
              <a:defRPr b="0" i="0" sz="1400" u="none" cap="none" strike="noStrike">
                <a:solidFill>
                  <a:schemeClr val="dk2"/>
                </a:solidFill>
                <a:latin typeface="Roboto"/>
                <a:ea typeface="Roboto"/>
                <a:cs typeface="Roboto"/>
                <a:sym typeface="Roboto"/>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3.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hyperlink" Target="http://www.collaboratio.ch" TargetMode="External"/><Relationship Id="rId6" Type="http://schemas.openxmlformats.org/officeDocument/2006/relationships/hyperlink" Target="https://collaboratiohelvetica.ch/en/contact" TargetMode="External"/><Relationship Id="rId7" Type="http://schemas.openxmlformats.org/officeDocument/2006/relationships/hyperlink" Target="mailto:kaspar.paur@collaboratio.ch"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5.jpg"/><Relationship Id="rId4" Type="http://schemas.openxmlformats.org/officeDocument/2006/relationships/image" Target="../media/image5.png"/><Relationship Id="rId5" Type="http://schemas.openxmlformats.org/officeDocument/2006/relationships/hyperlink" Target="https://unsplash.com/@paul_nic?utm_source=unsplash&amp;utm_medium=referral&amp;utm_content=creditCopyText" TargetMode="External"/><Relationship Id="rId6" Type="http://schemas.openxmlformats.org/officeDocument/2006/relationships/hyperlink" Target="https://unsplash.com/@paul_nic?utm_source=unsplash&amp;utm_medium=referral&amp;utm_content=creditCopyText" TargetMode="External"/><Relationship Id="rId7" Type="http://schemas.openxmlformats.org/officeDocument/2006/relationships/hyperlink" Target="https://unsplash.com/photos/hKVg7ldM5VU?utm_source=unsplash&amp;utm_medium=referral&amp;utm_content=creditCopyText" TargetMode="External"/><Relationship Id="rId8" Type="http://schemas.openxmlformats.org/officeDocument/2006/relationships/hyperlink" Target="https://unsplash.com/photos/hKVg7ldM5VU?utm_source=unsplash&amp;utm_medium=referral&amp;utm_content=creditCopyTex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hyperlink" Target="https://unsplash.com/@crisaur?utm_source=unsplash&amp;utm_medium=referral&amp;utm_content=creditCopyText" TargetMode="External"/><Relationship Id="rId5" Type="http://schemas.openxmlformats.org/officeDocument/2006/relationships/hyperlink" Target="https://unsplash.com/@crisaur?utm_source=unsplash&amp;utm_medium=referral&amp;utm_content=creditCopyText" TargetMode="External"/><Relationship Id="rId6" Type="http://schemas.openxmlformats.org/officeDocument/2006/relationships/hyperlink" Target="https://unsplash.com/photos/GNUcUx-iObg?utm_source=unsplash&amp;utm_medium=referral&amp;utm_content=creditCopyText" TargetMode="External"/><Relationship Id="rId7" Type="http://schemas.openxmlformats.org/officeDocument/2006/relationships/hyperlink" Target="https://unsplash.com/photos/GNUcUx-iObg?utm_source=unsplash&amp;utm_medium=referral&amp;utm_content=creditCopyTex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hyperlink" Target="https://unsplash.com/@picsbyjameslee?utm_source=unsplash&amp;utm_medium=referral&amp;utm_content=creditCopyText" TargetMode="External"/><Relationship Id="rId5" Type="http://schemas.openxmlformats.org/officeDocument/2006/relationships/hyperlink" Target="https://unsplash.com/@picsbyjameslee?utm_source=unsplash&amp;utm_medium=referral&amp;utm_content=creditCopyText" TargetMode="External"/><Relationship Id="rId6" Type="http://schemas.openxmlformats.org/officeDocument/2006/relationships/hyperlink" Target="https://unsplash.com/photos/sxgcCKVPvfI?utm_source=unsplash&amp;utm_medium=referral&amp;utm_content=creditCopyText" TargetMode="External"/><Relationship Id="rId7" Type="http://schemas.openxmlformats.org/officeDocument/2006/relationships/hyperlink" Target="https://unsplash.com/photos/sxgcCKVPvfI?utm_source=unsplash&amp;utm_medium=referral&amp;utm_content=creditCopyTex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hyperlink" Target="https://unsplash.com/@bepnamanh?utm_source=unsplash&amp;utm_medium=referral&amp;utm_content=creditCopyText" TargetMode="External"/><Relationship Id="rId5" Type="http://schemas.openxmlformats.org/officeDocument/2006/relationships/hyperlink" Target="https://unsplash.com/@bepnamanh?utm_source=unsplash&amp;utm_medium=referral&amp;utm_content=creditCopyText" TargetMode="External"/><Relationship Id="rId6" Type="http://schemas.openxmlformats.org/officeDocument/2006/relationships/hyperlink" Target="https://unsplash.com/photos/QJbyG6O0ick?utm_source=unsplash&amp;utm_medium=referral&amp;utm_content=creditCopyText" TargetMode="External"/><Relationship Id="rId7" Type="http://schemas.openxmlformats.org/officeDocument/2006/relationships/hyperlink" Target="https://unsplash.com/photos/QJbyG6O0ick?utm_source=unsplash&amp;utm_medium=referral&amp;utm_content=creditCopyTex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5.jpg"/><Relationship Id="rId4" Type="http://schemas.openxmlformats.org/officeDocument/2006/relationships/image" Target="../media/image5.png"/><Relationship Id="rId5" Type="http://schemas.openxmlformats.org/officeDocument/2006/relationships/hyperlink" Target="https://unsplash.com/@paul_nic?utm_source=unsplash&amp;utm_medium=referral&amp;utm_content=creditCopyText" TargetMode="External"/><Relationship Id="rId6" Type="http://schemas.openxmlformats.org/officeDocument/2006/relationships/hyperlink" Target="https://unsplash.com/@paul_nic?utm_source=unsplash&amp;utm_medium=referral&amp;utm_content=creditCopyText" TargetMode="External"/><Relationship Id="rId7" Type="http://schemas.openxmlformats.org/officeDocument/2006/relationships/hyperlink" Target="https://unsplash.com/photos/hKVg7ldM5VU?utm_source=unsplash&amp;utm_medium=referral&amp;utm_content=creditCopyText" TargetMode="External"/><Relationship Id="rId8" Type="http://schemas.openxmlformats.org/officeDocument/2006/relationships/hyperlink" Target="https://unsplash.com/photos/hKVg7ldM5VU?utm_source=unsplash&amp;utm_medium=referral&amp;utm_content=creditCopyTex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1.jpg"/><Relationship Id="rId4" Type="http://schemas.openxmlformats.org/officeDocument/2006/relationships/image" Target="../media/image5.png"/><Relationship Id="rId5" Type="http://schemas.openxmlformats.org/officeDocument/2006/relationships/hyperlink" Target="https://learn.jbs.cam.ac.uk/mod/url/view.php?id=53982" TargetMode="External"/><Relationship Id="rId6" Type="http://schemas.openxmlformats.org/officeDocument/2006/relationships/hyperlink" Target="https://www.collaboratiohelvetica.ch/en/blog/2021/4/13/iceberg-and-root-causes?rq=iceber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id="73" name="Google Shape;73;p19"/>
          <p:cNvPicPr preferRelativeResize="0"/>
          <p:nvPr/>
        </p:nvPicPr>
        <p:blipFill rotWithShape="1">
          <a:blip r:embed="rId3">
            <a:alphaModFix/>
          </a:blip>
          <a:srcRect b="14942" l="0" r="2572" t="2365"/>
          <a:stretch/>
        </p:blipFill>
        <p:spPr>
          <a:xfrm>
            <a:off x="-562" y="0"/>
            <a:ext cx="9145119" cy="4464178"/>
          </a:xfrm>
          <a:prstGeom prst="rect">
            <a:avLst/>
          </a:prstGeom>
          <a:noFill/>
          <a:ln>
            <a:noFill/>
          </a:ln>
        </p:spPr>
      </p:pic>
      <p:pic>
        <p:nvPicPr>
          <p:cNvPr id="74" name="Google Shape;74;p19"/>
          <p:cNvPicPr preferRelativeResize="0"/>
          <p:nvPr/>
        </p:nvPicPr>
        <p:blipFill>
          <a:blip r:embed="rId4">
            <a:alphaModFix/>
          </a:blip>
          <a:stretch>
            <a:fillRect/>
          </a:stretch>
        </p:blipFill>
        <p:spPr>
          <a:xfrm>
            <a:off x="25" y="0"/>
            <a:ext cx="9144003" cy="5143501"/>
          </a:xfrm>
          <a:prstGeom prst="rect">
            <a:avLst/>
          </a:prstGeom>
          <a:noFill/>
          <a:ln>
            <a:noFill/>
          </a:ln>
        </p:spPr>
      </p:pic>
      <p:sp>
        <p:nvSpPr>
          <p:cNvPr id="75" name="Google Shape;75;p19"/>
          <p:cNvSpPr txBox="1"/>
          <p:nvPr/>
        </p:nvSpPr>
        <p:spPr>
          <a:xfrm>
            <a:off x="3232900" y="3559250"/>
            <a:ext cx="5571300" cy="1360200"/>
          </a:xfrm>
          <a:prstGeom prst="rect">
            <a:avLst/>
          </a:prstGeom>
          <a:noFill/>
          <a:ln>
            <a:noFill/>
          </a:ln>
        </p:spPr>
        <p:txBody>
          <a:bodyPr anchorCtr="0" anchor="b" bIns="34275" lIns="68575" spcFirstLastPara="1" rIns="68575" wrap="square" tIns="34275">
            <a:noAutofit/>
          </a:bodyPr>
          <a:lstStyle/>
          <a:p>
            <a:pPr indent="0" lvl="0" marL="0" marR="0" rtl="0" algn="r">
              <a:lnSpc>
                <a:spcPct val="100000"/>
              </a:lnSpc>
              <a:spcBef>
                <a:spcPts val="0"/>
              </a:spcBef>
              <a:spcAft>
                <a:spcPts val="0"/>
              </a:spcAft>
              <a:buClr>
                <a:schemeClr val="dk1"/>
              </a:buClr>
              <a:buSzPts val="1100"/>
              <a:buFont typeface="Arial"/>
              <a:buNone/>
            </a:pPr>
            <a:r>
              <a:rPr lang="en-GB" sz="1800">
                <a:solidFill>
                  <a:srgbClr val="161616"/>
                </a:solidFill>
                <a:latin typeface="Fjalla One"/>
                <a:ea typeface="Fjalla One"/>
                <a:cs typeface="Fjalla One"/>
                <a:sym typeface="Fjalla One"/>
              </a:rPr>
              <a:t>Welt im Umbruch: Die Suche nach Sinnhaftigkeit</a:t>
            </a:r>
            <a:endParaRPr sz="1800">
              <a:solidFill>
                <a:srgbClr val="161616"/>
              </a:solidFill>
              <a:latin typeface="Fjalla One"/>
              <a:ea typeface="Fjalla One"/>
              <a:cs typeface="Fjalla One"/>
              <a:sym typeface="Fjalla One"/>
            </a:endParaRPr>
          </a:p>
          <a:p>
            <a:pPr indent="0" lvl="0" marL="0" marR="0" rtl="0" algn="r">
              <a:lnSpc>
                <a:spcPct val="100000"/>
              </a:lnSpc>
              <a:spcBef>
                <a:spcPts val="0"/>
              </a:spcBef>
              <a:spcAft>
                <a:spcPts val="0"/>
              </a:spcAft>
              <a:buClr>
                <a:schemeClr val="dk1"/>
              </a:buClr>
              <a:buSzPts val="1100"/>
              <a:buFont typeface="Arial"/>
              <a:buNone/>
            </a:pPr>
            <a:r>
              <a:rPr lang="en-GB" sz="1600">
                <a:solidFill>
                  <a:srgbClr val="B7B7B7"/>
                </a:solidFill>
                <a:latin typeface="Fjalla One"/>
                <a:ea typeface="Fjalla One"/>
                <a:cs typeface="Fjalla One"/>
                <a:sym typeface="Fjalla One"/>
              </a:rPr>
              <a:t>Symposium New Work Experience, KFMV</a:t>
            </a:r>
            <a:r>
              <a:rPr lang="en-GB" sz="1600">
                <a:solidFill>
                  <a:srgbClr val="B7B7B7"/>
                </a:solidFill>
                <a:latin typeface="Fjalla One"/>
                <a:ea typeface="Fjalla One"/>
                <a:cs typeface="Fjalla One"/>
                <a:sym typeface="Fjalla One"/>
              </a:rPr>
              <a:t>  - Aug 2023</a:t>
            </a:r>
            <a:r>
              <a:rPr b="0" i="0" lang="en-GB" sz="1600" u="none" cap="none" strike="noStrike">
                <a:solidFill>
                  <a:srgbClr val="B7B7B7"/>
                </a:solidFill>
                <a:latin typeface="Fjalla One"/>
                <a:ea typeface="Fjalla One"/>
                <a:cs typeface="Fjalla One"/>
                <a:sym typeface="Fjalla One"/>
              </a:rPr>
              <a:t> </a:t>
            </a:r>
            <a:endParaRPr b="0" i="0" sz="1600" u="none" cap="none" strike="noStrike">
              <a:solidFill>
                <a:srgbClr val="B7B7B7"/>
              </a:solidFill>
              <a:latin typeface="Fjalla One"/>
              <a:ea typeface="Fjalla One"/>
              <a:cs typeface="Fjalla One"/>
              <a:sym typeface="Fjalla One"/>
            </a:endParaRPr>
          </a:p>
          <a:p>
            <a:pPr indent="0" lvl="0" marL="0" marR="0" rtl="0" algn="r">
              <a:lnSpc>
                <a:spcPct val="100000"/>
              </a:lnSpc>
              <a:spcBef>
                <a:spcPts val="0"/>
              </a:spcBef>
              <a:spcAft>
                <a:spcPts val="0"/>
              </a:spcAft>
              <a:buClr>
                <a:schemeClr val="dk1"/>
              </a:buClr>
              <a:buSzPts val="1100"/>
              <a:buFont typeface="Arial"/>
              <a:buNone/>
            </a:pPr>
            <a:r>
              <a:rPr lang="en-GB" sz="1600">
                <a:solidFill>
                  <a:srgbClr val="B7B7B7"/>
                </a:solidFill>
                <a:latin typeface="Fjalla One"/>
                <a:ea typeface="Fjalla One"/>
                <a:cs typeface="Fjalla One"/>
                <a:sym typeface="Fjalla One"/>
              </a:rPr>
              <a:t>Kaspar Paur</a:t>
            </a:r>
            <a:endParaRPr b="0" i="0" sz="1800" u="none" cap="none" strike="noStrike">
              <a:solidFill>
                <a:srgbClr val="999999"/>
              </a:solidFill>
              <a:latin typeface="Fjalla One"/>
              <a:ea typeface="Fjalla One"/>
              <a:cs typeface="Fjalla One"/>
              <a:sym typeface="Fjalla One"/>
            </a:endParaRPr>
          </a:p>
        </p:txBody>
      </p:sp>
      <p:pic>
        <p:nvPicPr>
          <p:cNvPr id="76" name="Google Shape;76;p19"/>
          <p:cNvPicPr preferRelativeResize="0"/>
          <p:nvPr/>
        </p:nvPicPr>
        <p:blipFill rotWithShape="1">
          <a:blip r:embed="rId5">
            <a:alphaModFix/>
          </a:blip>
          <a:srcRect b="0" l="0" r="0" t="0"/>
          <a:stretch/>
        </p:blipFill>
        <p:spPr>
          <a:xfrm>
            <a:off x="432100" y="3848363"/>
            <a:ext cx="2993298" cy="781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28"/>
          <p:cNvPicPr preferRelativeResize="0"/>
          <p:nvPr/>
        </p:nvPicPr>
        <p:blipFill rotWithShape="1">
          <a:blip r:embed="rId3">
            <a:alphaModFix/>
          </a:blip>
          <a:srcRect b="0" l="0" r="0" t="0"/>
          <a:stretch/>
        </p:blipFill>
        <p:spPr>
          <a:xfrm>
            <a:off x="-46375" y="-177925"/>
            <a:ext cx="9241702" cy="61596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29"/>
          <p:cNvPicPr preferRelativeResize="0"/>
          <p:nvPr/>
        </p:nvPicPr>
        <p:blipFill>
          <a:blip r:embed="rId3">
            <a:alphaModFix/>
          </a:blip>
          <a:stretch>
            <a:fillRect/>
          </a:stretch>
        </p:blipFill>
        <p:spPr>
          <a:xfrm>
            <a:off x="0" y="0"/>
            <a:ext cx="9144000" cy="4029068"/>
          </a:xfrm>
          <a:prstGeom prst="rect">
            <a:avLst/>
          </a:prstGeom>
          <a:noFill/>
          <a:ln>
            <a:noFill/>
          </a:ln>
        </p:spPr>
      </p:pic>
      <p:sp>
        <p:nvSpPr>
          <p:cNvPr id="150" name="Google Shape;150;p29"/>
          <p:cNvSpPr txBox="1"/>
          <p:nvPr>
            <p:ph type="title"/>
          </p:nvPr>
        </p:nvSpPr>
        <p:spPr>
          <a:xfrm>
            <a:off x="437623" y="364425"/>
            <a:ext cx="42540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en-GB"/>
              <a:t>Danke!</a:t>
            </a:r>
            <a:endParaRPr/>
          </a:p>
        </p:txBody>
      </p:sp>
      <p:pic>
        <p:nvPicPr>
          <p:cNvPr id="151" name="Google Shape;151;p29"/>
          <p:cNvPicPr preferRelativeResize="0"/>
          <p:nvPr/>
        </p:nvPicPr>
        <p:blipFill rotWithShape="1">
          <a:blip r:embed="rId4">
            <a:alphaModFix/>
          </a:blip>
          <a:srcRect b="0" l="78896" r="0" t="0"/>
          <a:stretch/>
        </p:blipFill>
        <p:spPr>
          <a:xfrm>
            <a:off x="7214352" y="0"/>
            <a:ext cx="1929677" cy="5143499"/>
          </a:xfrm>
          <a:prstGeom prst="rect">
            <a:avLst/>
          </a:prstGeom>
          <a:noFill/>
          <a:ln>
            <a:noFill/>
          </a:ln>
        </p:spPr>
      </p:pic>
      <p:pic>
        <p:nvPicPr>
          <p:cNvPr id="152" name="Google Shape;152;p29"/>
          <p:cNvPicPr preferRelativeResize="0"/>
          <p:nvPr/>
        </p:nvPicPr>
        <p:blipFill rotWithShape="1">
          <a:blip r:embed="rId4">
            <a:alphaModFix/>
          </a:blip>
          <a:srcRect b="0" l="0" r="0" t="60914"/>
          <a:stretch/>
        </p:blipFill>
        <p:spPr>
          <a:xfrm>
            <a:off x="0" y="3133176"/>
            <a:ext cx="9144003" cy="2010326"/>
          </a:xfrm>
          <a:prstGeom prst="rect">
            <a:avLst/>
          </a:prstGeom>
          <a:noFill/>
          <a:ln>
            <a:noFill/>
          </a:ln>
        </p:spPr>
      </p:pic>
      <p:sp>
        <p:nvSpPr>
          <p:cNvPr id="153" name="Google Shape;153;p29"/>
          <p:cNvSpPr txBox="1"/>
          <p:nvPr/>
        </p:nvSpPr>
        <p:spPr>
          <a:xfrm>
            <a:off x="540000" y="3775550"/>
            <a:ext cx="6580200" cy="8235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Clr>
                <a:schemeClr val="dk1"/>
              </a:buClr>
              <a:buSzPts val="1100"/>
              <a:buFont typeface="Arial"/>
              <a:buNone/>
            </a:pPr>
            <a:r>
              <a:rPr b="1" lang="en-GB">
                <a:solidFill>
                  <a:srgbClr val="434343"/>
                </a:solidFill>
                <a:latin typeface="Roboto"/>
                <a:ea typeface="Roboto"/>
                <a:cs typeface="Roboto"/>
                <a:sym typeface="Roboto"/>
              </a:rPr>
              <a:t>Mehr lesen</a:t>
            </a:r>
            <a:r>
              <a:rPr lang="en-GB">
                <a:solidFill>
                  <a:srgbClr val="434343"/>
                </a:solidFill>
                <a:latin typeface="Roboto Light"/>
                <a:ea typeface="Roboto Light"/>
                <a:cs typeface="Roboto Light"/>
                <a:sym typeface="Roboto Light"/>
              </a:rPr>
              <a:t>: </a:t>
            </a:r>
            <a:r>
              <a:rPr lang="en-GB" u="sng">
                <a:solidFill>
                  <a:schemeClr val="accent5"/>
                </a:solidFill>
                <a:latin typeface="Roboto Light"/>
                <a:ea typeface="Roboto Light"/>
                <a:cs typeface="Roboto Light"/>
                <a:sym typeface="Roboto Light"/>
                <a:hlinkClick r:id="rId5">
                  <a:extLst>
                    <a:ext uri="{A12FA001-AC4F-418D-AE19-62706E023703}">
                      <ahyp:hlinkClr val="tx"/>
                    </a:ext>
                  </a:extLst>
                </a:hlinkClick>
              </a:rPr>
              <a:t>www.collaboratio.ch</a:t>
            </a:r>
            <a:r>
              <a:rPr lang="en-GB">
                <a:solidFill>
                  <a:srgbClr val="161616"/>
                </a:solidFill>
                <a:latin typeface="Roboto Light"/>
                <a:ea typeface="Roboto Light"/>
                <a:cs typeface="Roboto Light"/>
                <a:sym typeface="Roboto Light"/>
              </a:rPr>
              <a:t> </a:t>
            </a:r>
            <a:endParaRPr>
              <a:solidFill>
                <a:srgbClr val="161616"/>
              </a:solidFill>
              <a:latin typeface="Roboto Light"/>
              <a:ea typeface="Roboto Light"/>
              <a:cs typeface="Roboto Light"/>
              <a:sym typeface="Roboto Light"/>
            </a:endParaRPr>
          </a:p>
          <a:p>
            <a:pPr indent="0" lvl="0" marL="0" rtl="0" algn="l">
              <a:lnSpc>
                <a:spcPct val="150000"/>
              </a:lnSpc>
              <a:spcBef>
                <a:spcPts val="0"/>
              </a:spcBef>
              <a:spcAft>
                <a:spcPts val="0"/>
              </a:spcAft>
              <a:buClr>
                <a:schemeClr val="dk1"/>
              </a:buClr>
              <a:buSzPts val="1100"/>
              <a:buFont typeface="Arial"/>
              <a:buNone/>
            </a:pPr>
            <a:r>
              <a:rPr lang="en-GB">
                <a:solidFill>
                  <a:srgbClr val="434343"/>
                </a:solidFill>
                <a:latin typeface="Roboto Light"/>
                <a:ea typeface="Roboto Light"/>
                <a:cs typeface="Roboto Light"/>
                <a:sym typeface="Roboto Light"/>
              </a:rPr>
              <a:t>Newsletter </a:t>
            </a:r>
            <a:r>
              <a:rPr b="1" lang="en-GB" u="sng">
                <a:solidFill>
                  <a:schemeClr val="hlink"/>
                </a:solidFill>
                <a:latin typeface="Roboto"/>
                <a:ea typeface="Roboto"/>
                <a:cs typeface="Roboto"/>
                <a:sym typeface="Roboto"/>
                <a:hlinkClick r:id="rId6"/>
              </a:rPr>
              <a:t>abonnieren</a:t>
            </a:r>
            <a:endParaRPr>
              <a:solidFill>
                <a:srgbClr val="434343"/>
              </a:solidFill>
              <a:latin typeface="Roboto Light"/>
              <a:ea typeface="Roboto Light"/>
              <a:cs typeface="Roboto Light"/>
              <a:sym typeface="Roboto Light"/>
            </a:endParaRPr>
          </a:p>
          <a:p>
            <a:pPr indent="0" lvl="0" marL="0" rtl="0" algn="l">
              <a:lnSpc>
                <a:spcPct val="150000"/>
              </a:lnSpc>
              <a:spcBef>
                <a:spcPts val="0"/>
              </a:spcBef>
              <a:spcAft>
                <a:spcPts val="0"/>
              </a:spcAft>
              <a:buClr>
                <a:schemeClr val="dk1"/>
              </a:buClr>
              <a:buSzPts val="1100"/>
              <a:buFont typeface="Arial"/>
              <a:buNone/>
            </a:pPr>
            <a:r>
              <a:rPr b="1" lang="en-GB">
                <a:solidFill>
                  <a:srgbClr val="434343"/>
                </a:solidFill>
                <a:latin typeface="Roboto"/>
                <a:ea typeface="Roboto"/>
                <a:cs typeface="Roboto"/>
                <a:sym typeface="Roboto"/>
              </a:rPr>
              <a:t>Uns kontaktieren</a:t>
            </a:r>
            <a:r>
              <a:rPr lang="en-GB">
                <a:solidFill>
                  <a:srgbClr val="434343"/>
                </a:solidFill>
                <a:latin typeface="Roboto Light"/>
                <a:ea typeface="Roboto Light"/>
                <a:cs typeface="Roboto Light"/>
                <a:sym typeface="Roboto Light"/>
              </a:rPr>
              <a:t>: </a:t>
            </a:r>
            <a:r>
              <a:rPr lang="en-GB" u="sng">
                <a:solidFill>
                  <a:schemeClr val="hlink"/>
                </a:solidFill>
                <a:latin typeface="Roboto Light"/>
                <a:ea typeface="Roboto Light"/>
                <a:cs typeface="Roboto Light"/>
                <a:sym typeface="Roboto Light"/>
                <a:hlinkClick r:id="rId7"/>
              </a:rPr>
              <a:t>kaspar.paur@collaboratio.ch</a:t>
            </a:r>
            <a:r>
              <a:rPr lang="en-GB">
                <a:solidFill>
                  <a:srgbClr val="434343"/>
                </a:solidFill>
                <a:latin typeface="Roboto Light"/>
                <a:ea typeface="Roboto Light"/>
                <a:cs typeface="Roboto Light"/>
                <a:sym typeface="Roboto Light"/>
              </a:rPr>
              <a:t> </a:t>
            </a:r>
            <a:r>
              <a:rPr lang="en-GB">
                <a:solidFill>
                  <a:srgbClr val="161616"/>
                </a:solidFill>
                <a:latin typeface="Roboto Light"/>
                <a:ea typeface="Roboto Light"/>
                <a:cs typeface="Roboto Light"/>
                <a:sym typeface="Roboto Light"/>
              </a:rPr>
              <a:t> </a:t>
            </a:r>
            <a:r>
              <a:rPr lang="en-GB" u="sng">
                <a:solidFill>
                  <a:schemeClr val="accent5"/>
                </a:solidFill>
                <a:latin typeface="Roboto Light"/>
                <a:ea typeface="Roboto Light"/>
                <a:cs typeface="Roboto Light"/>
                <a:sym typeface="Roboto Light"/>
              </a:rPr>
              <a:t>  </a:t>
            </a:r>
            <a:endParaRPr>
              <a:solidFill>
                <a:srgbClr val="34A9E1"/>
              </a:solidFill>
              <a:latin typeface="Roboto Light"/>
              <a:ea typeface="Roboto Light"/>
              <a:cs typeface="Roboto Light"/>
              <a:sym typeface="Roboto Light"/>
            </a:endParaRPr>
          </a:p>
          <a:p>
            <a:pPr indent="0" lvl="0" marL="0" marR="0" rtl="0" algn="l">
              <a:lnSpc>
                <a:spcPct val="150000"/>
              </a:lnSpc>
              <a:spcBef>
                <a:spcPts val="0"/>
              </a:spcBef>
              <a:spcAft>
                <a:spcPts val="0"/>
              </a:spcAft>
              <a:buClr>
                <a:srgbClr val="000000"/>
              </a:buClr>
              <a:buSzPts val="1400"/>
              <a:buFont typeface="Arial"/>
              <a:buNone/>
            </a:pPr>
            <a:r>
              <a:t/>
            </a:r>
            <a:endParaRPr b="1">
              <a:solidFill>
                <a:srgbClr val="434343"/>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20"/>
          <p:cNvPicPr preferRelativeResize="0"/>
          <p:nvPr/>
        </p:nvPicPr>
        <p:blipFill rotWithShape="1">
          <a:blip r:embed="rId3">
            <a:alphaModFix/>
          </a:blip>
          <a:srcRect b="0" l="0" r="18778" t="0"/>
          <a:stretch/>
        </p:blipFill>
        <p:spPr>
          <a:xfrm>
            <a:off x="6158175" y="0"/>
            <a:ext cx="3098126" cy="5143501"/>
          </a:xfrm>
          <a:prstGeom prst="rect">
            <a:avLst/>
          </a:prstGeom>
          <a:noFill/>
          <a:ln>
            <a:noFill/>
          </a:ln>
        </p:spPr>
      </p:pic>
      <p:pic>
        <p:nvPicPr>
          <p:cNvPr id="82" name="Google Shape;82;p20"/>
          <p:cNvPicPr preferRelativeResize="0"/>
          <p:nvPr/>
        </p:nvPicPr>
        <p:blipFill rotWithShape="1">
          <a:blip r:embed="rId4">
            <a:alphaModFix/>
          </a:blip>
          <a:srcRect b="0" l="49998" r="16733" t="0"/>
          <a:stretch/>
        </p:blipFill>
        <p:spPr>
          <a:xfrm>
            <a:off x="5355475" y="0"/>
            <a:ext cx="2118149" cy="5143501"/>
          </a:xfrm>
          <a:prstGeom prst="rect">
            <a:avLst/>
          </a:prstGeom>
          <a:noFill/>
          <a:ln>
            <a:noFill/>
          </a:ln>
        </p:spPr>
      </p:pic>
      <p:sp>
        <p:nvSpPr>
          <p:cNvPr id="83" name="Google Shape;83;p20"/>
          <p:cNvSpPr txBox="1"/>
          <p:nvPr>
            <p:ph idx="4294967295" type="title"/>
          </p:nvPr>
        </p:nvSpPr>
        <p:spPr>
          <a:xfrm>
            <a:off x="623700" y="1219038"/>
            <a:ext cx="5473800" cy="2705400"/>
          </a:xfrm>
          <a:prstGeom prst="rect">
            <a:avLst/>
          </a:prstGeom>
          <a:solidFill>
            <a:schemeClr val="lt1"/>
          </a:solidFill>
        </p:spPr>
        <p:txBody>
          <a:bodyPr anchorCtr="0" anchor="ctr" bIns="91425" lIns="91425" spcFirstLastPara="1" rIns="91425" wrap="square" tIns="91425">
            <a:noAutofit/>
          </a:bodyPr>
          <a:lstStyle/>
          <a:p>
            <a:pPr indent="0" lvl="0" marL="0" rtl="0" algn="ctr">
              <a:spcBef>
                <a:spcPts val="0"/>
              </a:spcBef>
              <a:spcAft>
                <a:spcPts val="0"/>
              </a:spcAft>
              <a:buNone/>
            </a:pPr>
            <a:r>
              <a:rPr lang="en-GB" sz="3400">
                <a:solidFill>
                  <a:srgbClr val="595959"/>
                </a:solidFill>
                <a:highlight>
                  <a:schemeClr val="lt1"/>
                </a:highlight>
              </a:rPr>
              <a:t>Ist die Suche nach der Sinnhaftigkeit empfehlenswert?</a:t>
            </a:r>
            <a:endParaRPr sz="3400">
              <a:solidFill>
                <a:srgbClr val="595959"/>
              </a:solidFill>
              <a:highlight>
                <a:schemeClr val="lt1"/>
              </a:highlight>
            </a:endParaRPr>
          </a:p>
        </p:txBody>
      </p:sp>
      <p:sp>
        <p:nvSpPr>
          <p:cNvPr id="84" name="Google Shape;84;p20"/>
          <p:cNvSpPr txBox="1"/>
          <p:nvPr>
            <p:ph idx="4294967295" type="subTitle"/>
          </p:nvPr>
        </p:nvSpPr>
        <p:spPr>
          <a:xfrm>
            <a:off x="6457450" y="4873850"/>
            <a:ext cx="2523300" cy="291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400"/>
              <a:buNone/>
            </a:pPr>
            <a:r>
              <a:rPr lang="en-GB" sz="1100">
                <a:solidFill>
                  <a:schemeClr val="lt1"/>
                </a:solidFill>
                <a:latin typeface="Arial"/>
                <a:ea typeface="Arial"/>
                <a:cs typeface="Arial"/>
                <a:sym typeface="Arial"/>
              </a:rPr>
              <a:t>Photo by</a:t>
            </a:r>
            <a:r>
              <a:rPr lang="en-GB" sz="1100">
                <a:solidFill>
                  <a:schemeClr val="lt1"/>
                </a:solidFill>
                <a:uFill>
                  <a:noFill/>
                </a:uFill>
                <a:latin typeface="Arial"/>
                <a:ea typeface="Arial"/>
                <a:cs typeface="Arial"/>
                <a:sym typeface="Arial"/>
                <a:hlinkClick r:id="rId5">
                  <a:extLst>
                    <a:ext uri="{A12FA001-AC4F-418D-AE19-62706E023703}">
                      <ahyp:hlinkClr val="tx"/>
                    </a:ext>
                  </a:extLst>
                </a:hlinkClick>
              </a:rPr>
              <a:t> </a:t>
            </a:r>
            <a:r>
              <a:rPr lang="en-GB" sz="1100" u="sng">
                <a:solidFill>
                  <a:schemeClr val="lt1"/>
                </a:solidFill>
                <a:latin typeface="Arial"/>
                <a:ea typeface="Arial"/>
                <a:cs typeface="Arial"/>
                <a:sym typeface="Arial"/>
                <a:hlinkClick r:id="rId6">
                  <a:extLst>
                    <a:ext uri="{A12FA001-AC4F-418D-AE19-62706E023703}">
                      <ahyp:hlinkClr val="tx"/>
                    </a:ext>
                  </a:extLst>
                </a:hlinkClick>
              </a:rPr>
              <a:t>Paolo Nicolello</a:t>
            </a:r>
            <a:r>
              <a:rPr lang="en-GB" sz="1100">
                <a:solidFill>
                  <a:schemeClr val="lt1"/>
                </a:solidFill>
                <a:latin typeface="Arial"/>
                <a:ea typeface="Arial"/>
                <a:cs typeface="Arial"/>
                <a:sym typeface="Arial"/>
              </a:rPr>
              <a:t> on</a:t>
            </a:r>
            <a:r>
              <a:rPr lang="en-GB" sz="1100">
                <a:solidFill>
                  <a:schemeClr val="lt1"/>
                </a:solidFill>
                <a:uFill>
                  <a:noFill/>
                </a:uFill>
                <a:latin typeface="Arial"/>
                <a:ea typeface="Arial"/>
                <a:cs typeface="Arial"/>
                <a:sym typeface="Arial"/>
                <a:hlinkClick r:id="rId7">
                  <a:extLst>
                    <a:ext uri="{A12FA001-AC4F-418D-AE19-62706E023703}">
                      <ahyp:hlinkClr val="tx"/>
                    </a:ext>
                  </a:extLst>
                </a:hlinkClick>
              </a:rPr>
              <a:t> </a:t>
            </a:r>
            <a:r>
              <a:rPr lang="en-GB" sz="1100" u="sng">
                <a:solidFill>
                  <a:schemeClr val="lt1"/>
                </a:solidFill>
                <a:latin typeface="Arial"/>
                <a:ea typeface="Arial"/>
                <a:cs typeface="Arial"/>
                <a:sym typeface="Arial"/>
                <a:hlinkClick r:id="rId8">
                  <a:extLst>
                    <a:ext uri="{A12FA001-AC4F-418D-AE19-62706E023703}">
                      <ahyp:hlinkClr val="tx"/>
                    </a:ext>
                  </a:extLst>
                </a:hlinkClick>
              </a:rPr>
              <a:t>Unsplash</a:t>
            </a:r>
            <a:endParaRPr>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21"/>
          <p:cNvPicPr preferRelativeResize="0"/>
          <p:nvPr/>
        </p:nvPicPr>
        <p:blipFill rotWithShape="1">
          <a:blip r:embed="rId3">
            <a:alphaModFix/>
          </a:blip>
          <a:srcRect b="18942" l="0" r="0" t="3102"/>
          <a:stretch/>
        </p:blipFill>
        <p:spPr>
          <a:xfrm>
            <a:off x="0" y="-228600"/>
            <a:ext cx="9144003" cy="5372099"/>
          </a:xfrm>
          <a:prstGeom prst="rect">
            <a:avLst/>
          </a:prstGeom>
          <a:noFill/>
          <a:ln>
            <a:noFill/>
          </a:ln>
        </p:spPr>
      </p:pic>
      <p:sp>
        <p:nvSpPr>
          <p:cNvPr id="90" name="Google Shape;90;p21"/>
          <p:cNvSpPr/>
          <p:nvPr/>
        </p:nvSpPr>
        <p:spPr>
          <a:xfrm>
            <a:off x="297800" y="2718375"/>
            <a:ext cx="2383800" cy="1100100"/>
          </a:xfrm>
          <a:prstGeom prst="rect">
            <a:avLst/>
          </a:prstGeom>
          <a:solidFill>
            <a:srgbClr val="A21D45"/>
          </a:solidFill>
          <a:ln cap="flat" cmpd="sng" w="9525">
            <a:solidFill>
              <a:srgbClr val="A21D4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solidFill>
                  <a:schemeClr val="lt1"/>
                </a:solidFill>
                <a:latin typeface="Fjalla One"/>
                <a:ea typeface="Fjalla One"/>
                <a:cs typeface="Fjalla One"/>
                <a:sym typeface="Fjalla One"/>
              </a:rPr>
              <a:t>anstrengend</a:t>
            </a:r>
            <a:endParaRPr sz="2200">
              <a:solidFill>
                <a:schemeClr val="lt1"/>
              </a:solidFill>
              <a:latin typeface="Fjalla One"/>
              <a:ea typeface="Fjalla One"/>
              <a:cs typeface="Fjalla One"/>
              <a:sym typeface="Fjalla One"/>
            </a:endParaRPr>
          </a:p>
        </p:txBody>
      </p:sp>
      <p:sp>
        <p:nvSpPr>
          <p:cNvPr id="91" name="Google Shape;91;p21"/>
          <p:cNvSpPr txBox="1"/>
          <p:nvPr>
            <p:ph idx="4294967295" type="subTitle"/>
          </p:nvPr>
        </p:nvSpPr>
        <p:spPr>
          <a:xfrm>
            <a:off x="6620700" y="4833750"/>
            <a:ext cx="2523300" cy="291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400"/>
              <a:buNone/>
            </a:pPr>
            <a:r>
              <a:rPr lang="en-GB" sz="1100">
                <a:solidFill>
                  <a:schemeClr val="lt1"/>
                </a:solidFill>
                <a:latin typeface="Arial"/>
                <a:ea typeface="Arial"/>
                <a:cs typeface="Arial"/>
                <a:sym typeface="Arial"/>
              </a:rPr>
              <a:t>Photo by</a:t>
            </a:r>
            <a:r>
              <a:rPr lang="en-GB" sz="1100">
                <a:solidFill>
                  <a:schemeClr val="lt1"/>
                </a:solidFill>
                <a:uFill>
                  <a:noFill/>
                </a:uFill>
                <a:latin typeface="Arial"/>
                <a:ea typeface="Arial"/>
                <a:cs typeface="Arial"/>
                <a:sym typeface="Arial"/>
                <a:hlinkClick r:id="rId4">
                  <a:extLst>
                    <a:ext uri="{A12FA001-AC4F-418D-AE19-62706E023703}">
                      <ahyp:hlinkClr val="tx"/>
                    </a:ext>
                  </a:extLst>
                </a:hlinkClick>
              </a:rPr>
              <a:t> </a:t>
            </a:r>
            <a:r>
              <a:rPr lang="en-GB" sz="1100" u="sng">
                <a:solidFill>
                  <a:schemeClr val="lt1"/>
                </a:solidFill>
                <a:latin typeface="Arial"/>
                <a:ea typeface="Arial"/>
                <a:cs typeface="Arial"/>
                <a:sym typeface="Arial"/>
                <a:hlinkClick r:id="rId5">
                  <a:extLst>
                    <a:ext uri="{A12FA001-AC4F-418D-AE19-62706E023703}">
                      <ahyp:hlinkClr val="tx"/>
                    </a:ext>
                  </a:extLst>
                </a:hlinkClick>
              </a:rPr>
              <a:t>Cris Saur</a:t>
            </a:r>
            <a:r>
              <a:rPr lang="en-GB" sz="1100">
                <a:solidFill>
                  <a:schemeClr val="lt1"/>
                </a:solidFill>
                <a:latin typeface="Arial"/>
                <a:ea typeface="Arial"/>
                <a:cs typeface="Arial"/>
                <a:sym typeface="Arial"/>
              </a:rPr>
              <a:t> on</a:t>
            </a:r>
            <a:r>
              <a:rPr lang="en-GB" sz="1100">
                <a:solidFill>
                  <a:schemeClr val="lt1"/>
                </a:solidFill>
                <a:uFill>
                  <a:noFill/>
                </a:uFill>
                <a:latin typeface="Arial"/>
                <a:ea typeface="Arial"/>
                <a:cs typeface="Arial"/>
                <a:sym typeface="Arial"/>
                <a:hlinkClick r:id="rId6">
                  <a:extLst>
                    <a:ext uri="{A12FA001-AC4F-418D-AE19-62706E023703}">
                      <ahyp:hlinkClr val="tx"/>
                    </a:ext>
                  </a:extLst>
                </a:hlinkClick>
              </a:rPr>
              <a:t> </a:t>
            </a:r>
            <a:r>
              <a:rPr lang="en-GB" sz="1100" u="sng">
                <a:solidFill>
                  <a:schemeClr val="lt1"/>
                </a:solidFill>
                <a:latin typeface="Arial"/>
                <a:ea typeface="Arial"/>
                <a:cs typeface="Arial"/>
                <a:sym typeface="Arial"/>
                <a:hlinkClick r:id="rId7">
                  <a:extLst>
                    <a:ext uri="{A12FA001-AC4F-418D-AE19-62706E023703}">
                      <ahyp:hlinkClr val="tx"/>
                    </a:ext>
                  </a:extLst>
                </a:hlinkClick>
              </a:rPr>
              <a:t>Unsplash</a:t>
            </a:r>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22"/>
          <p:cNvPicPr preferRelativeResize="0"/>
          <p:nvPr/>
        </p:nvPicPr>
        <p:blipFill>
          <a:blip r:embed="rId3">
            <a:alphaModFix/>
          </a:blip>
          <a:stretch>
            <a:fillRect/>
          </a:stretch>
        </p:blipFill>
        <p:spPr>
          <a:xfrm>
            <a:off x="0" y="0"/>
            <a:ext cx="9144003" cy="5143499"/>
          </a:xfrm>
          <a:prstGeom prst="rect">
            <a:avLst/>
          </a:prstGeom>
          <a:noFill/>
          <a:ln>
            <a:noFill/>
          </a:ln>
        </p:spPr>
      </p:pic>
      <p:sp>
        <p:nvSpPr>
          <p:cNvPr id="97" name="Google Shape;97;p22"/>
          <p:cNvSpPr/>
          <p:nvPr/>
        </p:nvSpPr>
        <p:spPr>
          <a:xfrm>
            <a:off x="297800" y="2718375"/>
            <a:ext cx="2383800" cy="1100100"/>
          </a:xfrm>
          <a:prstGeom prst="rect">
            <a:avLst/>
          </a:prstGeom>
          <a:solidFill>
            <a:srgbClr val="A21D45"/>
          </a:solidFill>
          <a:ln cap="flat" cmpd="sng" w="9525">
            <a:solidFill>
              <a:srgbClr val="A21D4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solidFill>
                  <a:schemeClr val="lt1"/>
                </a:solidFill>
                <a:latin typeface="Fjalla One"/>
                <a:ea typeface="Fjalla One"/>
                <a:cs typeface="Fjalla One"/>
                <a:sym typeface="Fjalla One"/>
              </a:rPr>
              <a:t>bereichernd</a:t>
            </a:r>
            <a:endParaRPr sz="2200">
              <a:solidFill>
                <a:schemeClr val="lt1"/>
              </a:solidFill>
              <a:latin typeface="Fjalla One"/>
              <a:ea typeface="Fjalla One"/>
              <a:cs typeface="Fjalla One"/>
              <a:sym typeface="Fjalla One"/>
            </a:endParaRPr>
          </a:p>
        </p:txBody>
      </p:sp>
      <p:sp>
        <p:nvSpPr>
          <p:cNvPr id="98" name="Google Shape;98;p22"/>
          <p:cNvSpPr txBox="1"/>
          <p:nvPr>
            <p:ph idx="4294967295" type="subTitle"/>
          </p:nvPr>
        </p:nvSpPr>
        <p:spPr>
          <a:xfrm>
            <a:off x="6620700" y="4852200"/>
            <a:ext cx="2523300" cy="291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lang="en-GB" sz="1100">
                <a:solidFill>
                  <a:schemeClr val="lt1"/>
                </a:solidFill>
                <a:latin typeface="Arial"/>
                <a:ea typeface="Arial"/>
                <a:cs typeface="Arial"/>
                <a:sym typeface="Arial"/>
              </a:rPr>
              <a:t>Photo by</a:t>
            </a:r>
            <a:r>
              <a:rPr lang="en-GB" sz="1100">
                <a:solidFill>
                  <a:schemeClr val="lt1"/>
                </a:solidFill>
                <a:uFill>
                  <a:noFill/>
                </a:uFill>
                <a:latin typeface="Arial"/>
                <a:ea typeface="Arial"/>
                <a:cs typeface="Arial"/>
                <a:sym typeface="Arial"/>
                <a:hlinkClick r:id="rId4">
                  <a:extLst>
                    <a:ext uri="{A12FA001-AC4F-418D-AE19-62706E023703}">
                      <ahyp:hlinkClr val="tx"/>
                    </a:ext>
                  </a:extLst>
                </a:hlinkClick>
              </a:rPr>
              <a:t> </a:t>
            </a:r>
            <a:r>
              <a:rPr lang="en-GB" sz="1100" u="sng">
                <a:solidFill>
                  <a:schemeClr val="lt1"/>
                </a:solidFill>
                <a:latin typeface="Arial"/>
                <a:ea typeface="Arial"/>
                <a:cs typeface="Arial"/>
                <a:sym typeface="Arial"/>
                <a:hlinkClick r:id="rId5">
                  <a:extLst>
                    <a:ext uri="{A12FA001-AC4F-418D-AE19-62706E023703}">
                      <ahyp:hlinkClr val="tx"/>
                    </a:ext>
                  </a:extLst>
                </a:hlinkClick>
              </a:rPr>
              <a:t>James Lee</a:t>
            </a:r>
            <a:r>
              <a:rPr lang="en-GB" sz="1100">
                <a:solidFill>
                  <a:schemeClr val="lt1"/>
                </a:solidFill>
                <a:latin typeface="Arial"/>
                <a:ea typeface="Arial"/>
                <a:cs typeface="Arial"/>
                <a:sym typeface="Arial"/>
              </a:rPr>
              <a:t> on</a:t>
            </a:r>
            <a:r>
              <a:rPr lang="en-GB" sz="1100">
                <a:solidFill>
                  <a:schemeClr val="lt1"/>
                </a:solidFill>
                <a:uFill>
                  <a:noFill/>
                </a:uFill>
                <a:latin typeface="Arial"/>
                <a:ea typeface="Arial"/>
                <a:cs typeface="Arial"/>
                <a:sym typeface="Arial"/>
                <a:hlinkClick r:id="rId6">
                  <a:extLst>
                    <a:ext uri="{A12FA001-AC4F-418D-AE19-62706E023703}">
                      <ahyp:hlinkClr val="tx"/>
                    </a:ext>
                  </a:extLst>
                </a:hlinkClick>
              </a:rPr>
              <a:t> </a:t>
            </a:r>
            <a:r>
              <a:rPr lang="en-GB" sz="1100" u="sng">
                <a:solidFill>
                  <a:schemeClr val="lt1"/>
                </a:solidFill>
                <a:latin typeface="Arial"/>
                <a:ea typeface="Arial"/>
                <a:cs typeface="Arial"/>
                <a:sym typeface="Arial"/>
                <a:hlinkClick r:id="rId7">
                  <a:extLst>
                    <a:ext uri="{A12FA001-AC4F-418D-AE19-62706E023703}">
                      <ahyp:hlinkClr val="tx"/>
                    </a:ext>
                  </a:extLst>
                </a:hlinkClick>
              </a:rPr>
              <a:t>Unsplash</a:t>
            </a:r>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0" y="0"/>
            <a:ext cx="9144003" cy="5143499"/>
          </a:xfrm>
          <a:prstGeom prst="rect">
            <a:avLst/>
          </a:prstGeom>
          <a:noFill/>
          <a:ln>
            <a:noFill/>
          </a:ln>
        </p:spPr>
      </p:pic>
      <p:sp>
        <p:nvSpPr>
          <p:cNvPr id="104" name="Google Shape;104;p23"/>
          <p:cNvSpPr txBox="1"/>
          <p:nvPr>
            <p:ph idx="4294967295" type="subTitle"/>
          </p:nvPr>
        </p:nvSpPr>
        <p:spPr>
          <a:xfrm>
            <a:off x="6620700" y="4778500"/>
            <a:ext cx="2523300" cy="291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400"/>
              <a:buNone/>
            </a:pPr>
            <a:r>
              <a:rPr lang="en-GB" sz="1100">
                <a:solidFill>
                  <a:schemeClr val="lt1"/>
                </a:solidFill>
                <a:latin typeface="Arial"/>
                <a:ea typeface="Arial"/>
                <a:cs typeface="Arial"/>
                <a:sym typeface="Arial"/>
              </a:rPr>
              <a:t>Photo by</a:t>
            </a:r>
            <a:r>
              <a:rPr lang="en-GB" sz="1100">
                <a:solidFill>
                  <a:schemeClr val="lt1"/>
                </a:solidFill>
                <a:uFill>
                  <a:noFill/>
                </a:uFill>
                <a:latin typeface="Arial"/>
                <a:ea typeface="Arial"/>
                <a:cs typeface="Arial"/>
                <a:sym typeface="Arial"/>
                <a:hlinkClick r:id="rId4">
                  <a:extLst>
                    <a:ext uri="{A12FA001-AC4F-418D-AE19-62706E023703}">
                      <ahyp:hlinkClr val="tx"/>
                    </a:ext>
                  </a:extLst>
                </a:hlinkClick>
              </a:rPr>
              <a:t> </a:t>
            </a:r>
            <a:r>
              <a:rPr lang="en-GB" sz="1100" u="sng">
                <a:solidFill>
                  <a:schemeClr val="lt1"/>
                </a:solidFill>
                <a:latin typeface="Arial"/>
                <a:ea typeface="Arial"/>
                <a:cs typeface="Arial"/>
                <a:sym typeface="Arial"/>
                <a:hlinkClick r:id="rId5">
                  <a:extLst>
                    <a:ext uri="{A12FA001-AC4F-418D-AE19-62706E023703}">
                      <ahyp:hlinkClr val="tx"/>
                    </a:ext>
                  </a:extLst>
                </a:hlinkClick>
              </a:rPr>
              <a:t>Nam Anh</a:t>
            </a:r>
            <a:r>
              <a:rPr lang="en-GB" sz="1100">
                <a:solidFill>
                  <a:schemeClr val="lt1"/>
                </a:solidFill>
                <a:latin typeface="Arial"/>
                <a:ea typeface="Arial"/>
                <a:cs typeface="Arial"/>
                <a:sym typeface="Arial"/>
              </a:rPr>
              <a:t> on</a:t>
            </a:r>
            <a:r>
              <a:rPr lang="en-GB" sz="1100">
                <a:solidFill>
                  <a:schemeClr val="lt1"/>
                </a:solidFill>
                <a:uFill>
                  <a:noFill/>
                </a:uFill>
                <a:latin typeface="Arial"/>
                <a:ea typeface="Arial"/>
                <a:cs typeface="Arial"/>
                <a:sym typeface="Arial"/>
                <a:hlinkClick r:id="rId6">
                  <a:extLst>
                    <a:ext uri="{A12FA001-AC4F-418D-AE19-62706E023703}">
                      <ahyp:hlinkClr val="tx"/>
                    </a:ext>
                  </a:extLst>
                </a:hlinkClick>
              </a:rPr>
              <a:t> </a:t>
            </a:r>
            <a:r>
              <a:rPr lang="en-GB" sz="1100" u="sng">
                <a:solidFill>
                  <a:schemeClr val="lt1"/>
                </a:solidFill>
                <a:latin typeface="Arial"/>
                <a:ea typeface="Arial"/>
                <a:cs typeface="Arial"/>
                <a:sym typeface="Arial"/>
                <a:hlinkClick r:id="rId7">
                  <a:extLst>
                    <a:ext uri="{A12FA001-AC4F-418D-AE19-62706E023703}">
                      <ahyp:hlinkClr val="tx"/>
                    </a:ext>
                  </a:extLst>
                </a:hlinkClick>
              </a:rPr>
              <a:t>Unsplash</a:t>
            </a:r>
            <a:endParaRPr>
              <a:solidFill>
                <a:schemeClr val="lt1"/>
              </a:solidFill>
            </a:endParaRPr>
          </a:p>
        </p:txBody>
      </p:sp>
      <p:sp>
        <p:nvSpPr>
          <p:cNvPr id="105" name="Google Shape;105;p23"/>
          <p:cNvSpPr/>
          <p:nvPr/>
        </p:nvSpPr>
        <p:spPr>
          <a:xfrm>
            <a:off x="297800" y="2718375"/>
            <a:ext cx="2383800" cy="1100100"/>
          </a:xfrm>
          <a:prstGeom prst="rect">
            <a:avLst/>
          </a:prstGeom>
          <a:solidFill>
            <a:srgbClr val="A21D45"/>
          </a:solidFill>
          <a:ln cap="flat" cmpd="sng" w="9525">
            <a:solidFill>
              <a:srgbClr val="A21D4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solidFill>
                  <a:schemeClr val="lt1"/>
                </a:solidFill>
                <a:latin typeface="Fjalla One"/>
                <a:ea typeface="Fjalla One"/>
                <a:cs typeface="Fjalla One"/>
                <a:sym typeface="Fjalla One"/>
              </a:rPr>
              <a:t>wichtig</a:t>
            </a:r>
            <a:endParaRPr sz="2200">
              <a:solidFill>
                <a:schemeClr val="lt1"/>
              </a:solidFill>
              <a:latin typeface="Fjalla One"/>
              <a:ea typeface="Fjalla One"/>
              <a:cs typeface="Fjalla One"/>
              <a:sym typeface="Fjalla On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24"/>
          <p:cNvPicPr preferRelativeResize="0"/>
          <p:nvPr/>
        </p:nvPicPr>
        <p:blipFill rotWithShape="1">
          <a:blip r:embed="rId3">
            <a:alphaModFix/>
          </a:blip>
          <a:srcRect b="0" l="0" r="18778" t="0"/>
          <a:stretch/>
        </p:blipFill>
        <p:spPr>
          <a:xfrm>
            <a:off x="6158175" y="0"/>
            <a:ext cx="3098126" cy="5143501"/>
          </a:xfrm>
          <a:prstGeom prst="rect">
            <a:avLst/>
          </a:prstGeom>
          <a:noFill/>
          <a:ln>
            <a:noFill/>
          </a:ln>
        </p:spPr>
      </p:pic>
      <p:pic>
        <p:nvPicPr>
          <p:cNvPr id="111" name="Google Shape;111;p24"/>
          <p:cNvPicPr preferRelativeResize="0"/>
          <p:nvPr/>
        </p:nvPicPr>
        <p:blipFill rotWithShape="1">
          <a:blip r:embed="rId4">
            <a:alphaModFix/>
          </a:blip>
          <a:srcRect b="0" l="49998" r="16733" t="0"/>
          <a:stretch/>
        </p:blipFill>
        <p:spPr>
          <a:xfrm>
            <a:off x="5355475" y="0"/>
            <a:ext cx="2118149" cy="5143501"/>
          </a:xfrm>
          <a:prstGeom prst="rect">
            <a:avLst/>
          </a:prstGeom>
          <a:noFill/>
          <a:ln>
            <a:noFill/>
          </a:ln>
        </p:spPr>
      </p:pic>
      <p:sp>
        <p:nvSpPr>
          <p:cNvPr id="112" name="Google Shape;112;p24"/>
          <p:cNvSpPr txBox="1"/>
          <p:nvPr>
            <p:ph idx="4294967295" type="title"/>
          </p:nvPr>
        </p:nvSpPr>
        <p:spPr>
          <a:xfrm>
            <a:off x="623700" y="1219038"/>
            <a:ext cx="5473800" cy="2705400"/>
          </a:xfrm>
          <a:prstGeom prst="rect">
            <a:avLst/>
          </a:prstGeom>
          <a:solidFill>
            <a:schemeClr val="lt1"/>
          </a:solidFill>
        </p:spPr>
        <p:txBody>
          <a:bodyPr anchorCtr="0" anchor="ctr" bIns="91425" lIns="91425" spcFirstLastPara="1" rIns="91425" wrap="square" tIns="91425">
            <a:noAutofit/>
          </a:bodyPr>
          <a:lstStyle/>
          <a:p>
            <a:pPr indent="0" lvl="0" marL="0" rtl="0" algn="ctr">
              <a:spcBef>
                <a:spcPts val="0"/>
              </a:spcBef>
              <a:spcAft>
                <a:spcPts val="0"/>
              </a:spcAft>
              <a:buNone/>
            </a:pPr>
            <a:r>
              <a:rPr lang="en-GB" sz="3400">
                <a:solidFill>
                  <a:srgbClr val="595959"/>
                </a:solidFill>
                <a:highlight>
                  <a:schemeClr val="lt1"/>
                </a:highlight>
              </a:rPr>
              <a:t>Fazit:</a:t>
            </a:r>
            <a:br>
              <a:rPr lang="en-GB" sz="3400">
                <a:solidFill>
                  <a:srgbClr val="595959"/>
                </a:solidFill>
                <a:highlight>
                  <a:schemeClr val="lt1"/>
                </a:highlight>
              </a:rPr>
            </a:br>
            <a:r>
              <a:rPr lang="en-GB" sz="3400">
                <a:solidFill>
                  <a:srgbClr val="595959"/>
                </a:solidFill>
                <a:highlight>
                  <a:schemeClr val="lt1"/>
                </a:highlight>
              </a:rPr>
              <a:t>Anstrengend, bereichernd und wichtig…</a:t>
            </a:r>
            <a:br>
              <a:rPr lang="en-GB" sz="3400">
                <a:solidFill>
                  <a:srgbClr val="595959"/>
                </a:solidFill>
                <a:highlight>
                  <a:schemeClr val="lt1"/>
                </a:highlight>
              </a:rPr>
            </a:br>
            <a:br>
              <a:rPr lang="en-GB" sz="3400">
                <a:solidFill>
                  <a:srgbClr val="595959"/>
                </a:solidFill>
                <a:highlight>
                  <a:schemeClr val="lt1"/>
                </a:highlight>
              </a:rPr>
            </a:br>
            <a:r>
              <a:rPr lang="en-GB" sz="3400">
                <a:solidFill>
                  <a:srgbClr val="595959"/>
                </a:solidFill>
                <a:highlight>
                  <a:schemeClr val="lt1"/>
                </a:highlight>
              </a:rPr>
              <a:t>…für Individuen, UND FÜR ORGANISATIONEN! </a:t>
            </a:r>
            <a:endParaRPr sz="3400">
              <a:solidFill>
                <a:srgbClr val="595959"/>
              </a:solidFill>
              <a:highlight>
                <a:schemeClr val="lt1"/>
              </a:highlight>
            </a:endParaRPr>
          </a:p>
        </p:txBody>
      </p:sp>
      <p:sp>
        <p:nvSpPr>
          <p:cNvPr id="113" name="Google Shape;113;p24"/>
          <p:cNvSpPr txBox="1"/>
          <p:nvPr>
            <p:ph idx="4294967295" type="subTitle"/>
          </p:nvPr>
        </p:nvSpPr>
        <p:spPr>
          <a:xfrm>
            <a:off x="6457450" y="4873850"/>
            <a:ext cx="2523300" cy="291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400"/>
              <a:buNone/>
            </a:pPr>
            <a:r>
              <a:rPr lang="en-GB" sz="1100">
                <a:solidFill>
                  <a:schemeClr val="lt1"/>
                </a:solidFill>
                <a:latin typeface="Arial"/>
                <a:ea typeface="Arial"/>
                <a:cs typeface="Arial"/>
                <a:sym typeface="Arial"/>
              </a:rPr>
              <a:t>Photo by</a:t>
            </a:r>
            <a:r>
              <a:rPr lang="en-GB" sz="1100">
                <a:solidFill>
                  <a:schemeClr val="lt1"/>
                </a:solidFill>
                <a:uFill>
                  <a:noFill/>
                </a:uFill>
                <a:latin typeface="Arial"/>
                <a:ea typeface="Arial"/>
                <a:cs typeface="Arial"/>
                <a:sym typeface="Arial"/>
                <a:hlinkClick r:id="rId5">
                  <a:extLst>
                    <a:ext uri="{A12FA001-AC4F-418D-AE19-62706E023703}">
                      <ahyp:hlinkClr val="tx"/>
                    </a:ext>
                  </a:extLst>
                </a:hlinkClick>
              </a:rPr>
              <a:t> </a:t>
            </a:r>
            <a:r>
              <a:rPr lang="en-GB" sz="1100" u="sng">
                <a:solidFill>
                  <a:schemeClr val="lt1"/>
                </a:solidFill>
                <a:latin typeface="Arial"/>
                <a:ea typeface="Arial"/>
                <a:cs typeface="Arial"/>
                <a:sym typeface="Arial"/>
                <a:hlinkClick r:id="rId6">
                  <a:extLst>
                    <a:ext uri="{A12FA001-AC4F-418D-AE19-62706E023703}">
                      <ahyp:hlinkClr val="tx"/>
                    </a:ext>
                  </a:extLst>
                </a:hlinkClick>
              </a:rPr>
              <a:t>Paolo Nicolello</a:t>
            </a:r>
            <a:r>
              <a:rPr lang="en-GB" sz="1100">
                <a:solidFill>
                  <a:schemeClr val="lt1"/>
                </a:solidFill>
                <a:latin typeface="Arial"/>
                <a:ea typeface="Arial"/>
                <a:cs typeface="Arial"/>
                <a:sym typeface="Arial"/>
              </a:rPr>
              <a:t> on</a:t>
            </a:r>
            <a:r>
              <a:rPr lang="en-GB" sz="1100">
                <a:solidFill>
                  <a:schemeClr val="lt1"/>
                </a:solidFill>
                <a:uFill>
                  <a:noFill/>
                </a:uFill>
                <a:latin typeface="Arial"/>
                <a:ea typeface="Arial"/>
                <a:cs typeface="Arial"/>
                <a:sym typeface="Arial"/>
                <a:hlinkClick r:id="rId7">
                  <a:extLst>
                    <a:ext uri="{A12FA001-AC4F-418D-AE19-62706E023703}">
                      <ahyp:hlinkClr val="tx"/>
                    </a:ext>
                  </a:extLst>
                </a:hlinkClick>
              </a:rPr>
              <a:t> </a:t>
            </a:r>
            <a:r>
              <a:rPr lang="en-GB" sz="1100" u="sng">
                <a:solidFill>
                  <a:schemeClr val="lt1"/>
                </a:solidFill>
                <a:latin typeface="Arial"/>
                <a:ea typeface="Arial"/>
                <a:cs typeface="Arial"/>
                <a:sym typeface="Arial"/>
                <a:hlinkClick r:id="rId8">
                  <a:extLst>
                    <a:ext uri="{A12FA001-AC4F-418D-AE19-62706E023703}">
                      <ahyp:hlinkClr val="tx"/>
                    </a:ext>
                  </a:extLst>
                </a:hlinkClick>
              </a:rPr>
              <a:t>Unsplash</a:t>
            </a:r>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25"/>
          <p:cNvPicPr preferRelativeResize="0"/>
          <p:nvPr/>
        </p:nvPicPr>
        <p:blipFill rotWithShape="1">
          <a:blip r:embed="rId3">
            <a:alphaModFix/>
          </a:blip>
          <a:srcRect b="0" l="41220" r="11014" t="0"/>
          <a:stretch/>
        </p:blipFill>
        <p:spPr>
          <a:xfrm>
            <a:off x="5049450" y="0"/>
            <a:ext cx="4094550" cy="5143500"/>
          </a:xfrm>
          <a:prstGeom prst="rect">
            <a:avLst/>
          </a:prstGeom>
          <a:noFill/>
          <a:ln>
            <a:noFill/>
          </a:ln>
        </p:spPr>
      </p:pic>
      <p:pic>
        <p:nvPicPr>
          <p:cNvPr id="119" name="Google Shape;119;p25"/>
          <p:cNvPicPr preferRelativeResize="0"/>
          <p:nvPr/>
        </p:nvPicPr>
        <p:blipFill rotWithShape="1">
          <a:blip r:embed="rId4">
            <a:alphaModFix/>
          </a:blip>
          <a:srcRect b="0" l="49998" r="16733" t="0"/>
          <a:stretch/>
        </p:blipFill>
        <p:spPr>
          <a:xfrm>
            <a:off x="4488300" y="0"/>
            <a:ext cx="3042048" cy="5143501"/>
          </a:xfrm>
          <a:prstGeom prst="rect">
            <a:avLst/>
          </a:prstGeom>
          <a:noFill/>
          <a:ln>
            <a:noFill/>
          </a:ln>
        </p:spPr>
      </p:pic>
      <p:sp>
        <p:nvSpPr>
          <p:cNvPr id="120" name="Google Shape;120;p25"/>
          <p:cNvSpPr txBox="1"/>
          <p:nvPr>
            <p:ph type="title"/>
          </p:nvPr>
        </p:nvSpPr>
        <p:spPr>
          <a:xfrm>
            <a:off x="437623" y="364425"/>
            <a:ext cx="42432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collaboratio helvetica - eine community von Sinnsuchenden</a:t>
            </a:r>
            <a:endParaRPr/>
          </a:p>
        </p:txBody>
      </p:sp>
      <p:pic>
        <p:nvPicPr>
          <p:cNvPr id="121" name="Google Shape;121;p25"/>
          <p:cNvPicPr preferRelativeResize="0"/>
          <p:nvPr/>
        </p:nvPicPr>
        <p:blipFill rotWithShape="1">
          <a:blip r:embed="rId5">
            <a:alphaModFix/>
          </a:blip>
          <a:srcRect b="0" l="0" r="0" t="3269"/>
          <a:stretch/>
        </p:blipFill>
        <p:spPr>
          <a:xfrm>
            <a:off x="2137170" y="1956125"/>
            <a:ext cx="3838530" cy="3187049"/>
          </a:xfrm>
          <a:prstGeom prst="rect">
            <a:avLst/>
          </a:prstGeom>
          <a:noFill/>
          <a:ln>
            <a:noFill/>
          </a:ln>
        </p:spPr>
      </p:pic>
      <p:sp>
        <p:nvSpPr>
          <p:cNvPr id="122" name="Google Shape;122;p25"/>
          <p:cNvSpPr txBox="1"/>
          <p:nvPr>
            <p:ph idx="1" type="subTitle"/>
          </p:nvPr>
        </p:nvSpPr>
        <p:spPr>
          <a:xfrm>
            <a:off x="437625" y="1211425"/>
            <a:ext cx="5252700" cy="2913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GB"/>
              <a:t>Wir bringen Menschen zusammen und schaffen die Kultur, die Kompetenzen und Ressourcen, um gemeinsam die Schweiz von morgen zu gestalten.</a:t>
            </a:r>
            <a:endParaRPr/>
          </a:p>
          <a:p>
            <a:pPr indent="0" lvl="0" marL="0" marR="0" rtl="0" algn="l">
              <a:lnSpc>
                <a:spcPct val="100000"/>
              </a:lnSpc>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Clr>
                <a:schemeClr val="dk1"/>
              </a:buClr>
              <a:buSzPts val="1100"/>
              <a:buFont typeface="Arial"/>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6"/>
          <p:cNvPicPr preferRelativeResize="0"/>
          <p:nvPr/>
        </p:nvPicPr>
        <p:blipFill rotWithShape="1">
          <a:blip r:embed="rId3">
            <a:alphaModFix/>
          </a:blip>
          <a:srcRect b="0" l="51962" r="0" t="0"/>
          <a:stretch/>
        </p:blipFill>
        <p:spPr>
          <a:xfrm>
            <a:off x="4751995" y="0"/>
            <a:ext cx="4393122" cy="5143500"/>
          </a:xfrm>
          <a:prstGeom prst="rect">
            <a:avLst/>
          </a:prstGeom>
          <a:noFill/>
          <a:ln>
            <a:noFill/>
          </a:ln>
        </p:spPr>
      </p:pic>
      <p:sp>
        <p:nvSpPr>
          <p:cNvPr id="128" name="Google Shape;128;p26"/>
          <p:cNvSpPr txBox="1"/>
          <p:nvPr/>
        </p:nvSpPr>
        <p:spPr>
          <a:xfrm>
            <a:off x="746650" y="785950"/>
            <a:ext cx="4005300" cy="21876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1000"/>
              </a:spcAft>
              <a:buNone/>
            </a:pPr>
            <a:r>
              <a:rPr lang="en-GB" sz="2400">
                <a:latin typeface="Roboto Light"/>
                <a:ea typeface="Roboto Light"/>
                <a:cs typeface="Roboto Light"/>
                <a:sym typeface="Roboto Light"/>
              </a:rPr>
              <a:t>“Probleme kann man niemals mit derselben Denkweise lösen, durch die sie entstanden sind.”</a:t>
            </a:r>
            <a:endParaRPr sz="2400">
              <a:solidFill>
                <a:srgbClr val="000000"/>
              </a:solidFill>
              <a:latin typeface="Roboto Light"/>
              <a:ea typeface="Roboto Light"/>
              <a:cs typeface="Roboto Light"/>
              <a:sym typeface="Roboto Light"/>
            </a:endParaRPr>
          </a:p>
        </p:txBody>
      </p:sp>
      <p:sp>
        <p:nvSpPr>
          <p:cNvPr id="129" name="Google Shape;129;p26"/>
          <p:cNvSpPr txBox="1"/>
          <p:nvPr/>
        </p:nvSpPr>
        <p:spPr>
          <a:xfrm>
            <a:off x="746650" y="3879800"/>
            <a:ext cx="3512700" cy="8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latin typeface="Fjalla One"/>
                <a:ea typeface="Fjalla One"/>
                <a:cs typeface="Fjalla One"/>
                <a:sym typeface="Fjalla One"/>
              </a:rPr>
              <a:t>- Albert Einstein</a:t>
            </a:r>
            <a:endParaRPr sz="1800">
              <a:latin typeface="Fjalla One"/>
              <a:ea typeface="Fjalla One"/>
              <a:cs typeface="Fjalla One"/>
              <a:sym typeface="Fjalla On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7"/>
          <p:cNvPicPr preferRelativeResize="0"/>
          <p:nvPr/>
        </p:nvPicPr>
        <p:blipFill rotWithShape="1">
          <a:blip r:embed="rId3">
            <a:alphaModFix/>
          </a:blip>
          <a:srcRect b="0" l="20420" r="21762" t="0"/>
          <a:stretch/>
        </p:blipFill>
        <p:spPr>
          <a:xfrm flipH="1">
            <a:off x="4695698" y="0"/>
            <a:ext cx="4442127" cy="5143498"/>
          </a:xfrm>
          <a:prstGeom prst="rect">
            <a:avLst/>
          </a:prstGeom>
          <a:noFill/>
          <a:ln>
            <a:noFill/>
          </a:ln>
        </p:spPr>
      </p:pic>
      <p:pic>
        <p:nvPicPr>
          <p:cNvPr id="135" name="Google Shape;135;p27"/>
          <p:cNvPicPr preferRelativeResize="0"/>
          <p:nvPr/>
        </p:nvPicPr>
        <p:blipFill rotWithShape="1">
          <a:blip r:embed="rId4">
            <a:alphaModFix/>
          </a:blip>
          <a:srcRect b="0" l="49998" r="16733" t="0"/>
          <a:stretch/>
        </p:blipFill>
        <p:spPr>
          <a:xfrm>
            <a:off x="4031100" y="0"/>
            <a:ext cx="3042048" cy="5143501"/>
          </a:xfrm>
          <a:prstGeom prst="rect">
            <a:avLst/>
          </a:prstGeom>
          <a:noFill/>
          <a:ln>
            <a:noFill/>
          </a:ln>
        </p:spPr>
      </p:pic>
      <p:sp>
        <p:nvSpPr>
          <p:cNvPr id="136" name="Google Shape;136;p27"/>
          <p:cNvSpPr txBox="1"/>
          <p:nvPr>
            <p:ph type="title"/>
          </p:nvPr>
        </p:nvSpPr>
        <p:spPr>
          <a:xfrm>
            <a:off x="437625" y="364425"/>
            <a:ext cx="54447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Wie können wir unsere Ziele erreichen?</a:t>
            </a:r>
            <a:endParaRPr/>
          </a:p>
          <a:p>
            <a:pPr indent="0" lvl="0" marL="0" rtl="0" algn="l">
              <a:spcBef>
                <a:spcPts val="0"/>
              </a:spcBef>
              <a:spcAft>
                <a:spcPts val="0"/>
              </a:spcAft>
              <a:buNone/>
            </a:pPr>
            <a:r>
              <a:t/>
            </a:r>
            <a:endParaRPr/>
          </a:p>
        </p:txBody>
      </p:sp>
      <p:sp>
        <p:nvSpPr>
          <p:cNvPr id="137" name="Google Shape;137;p27"/>
          <p:cNvSpPr txBox="1"/>
          <p:nvPr>
            <p:ph idx="1" type="subTitle"/>
          </p:nvPr>
        </p:nvSpPr>
        <p:spPr>
          <a:xfrm>
            <a:off x="441701" y="730150"/>
            <a:ext cx="4254000" cy="29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Fünf Elemente der Antwort</a:t>
            </a:r>
            <a:endParaRPr/>
          </a:p>
        </p:txBody>
      </p:sp>
      <p:sp>
        <p:nvSpPr>
          <p:cNvPr id="138" name="Google Shape;138;p27"/>
          <p:cNvSpPr txBox="1"/>
          <p:nvPr/>
        </p:nvSpPr>
        <p:spPr>
          <a:xfrm>
            <a:off x="441700" y="1424900"/>
            <a:ext cx="4787400" cy="2694900"/>
          </a:xfrm>
          <a:prstGeom prst="rect">
            <a:avLst/>
          </a:prstGeom>
          <a:noFill/>
          <a:ln>
            <a:noFill/>
          </a:ln>
        </p:spPr>
        <p:txBody>
          <a:bodyPr anchorCtr="0" anchor="t" bIns="45700" lIns="91425" spcFirstLastPara="1" rIns="91425" wrap="square" tIns="45700">
            <a:noAutofit/>
          </a:bodyPr>
          <a:lstStyle/>
          <a:p>
            <a:pPr indent="-330200" lvl="0" marL="457200" rtl="0" algn="l">
              <a:lnSpc>
                <a:spcPct val="115000"/>
              </a:lnSpc>
              <a:spcBef>
                <a:spcPts val="1200"/>
              </a:spcBef>
              <a:spcAft>
                <a:spcPts val="0"/>
              </a:spcAft>
              <a:buClr>
                <a:srgbClr val="161616"/>
              </a:buClr>
              <a:buSzPts val="1600"/>
              <a:buFont typeface="Roboto Light"/>
              <a:buChar char="●"/>
            </a:pPr>
            <a:r>
              <a:rPr lang="en-GB" sz="1600">
                <a:solidFill>
                  <a:srgbClr val="161616"/>
                </a:solidFill>
                <a:latin typeface="Roboto Light"/>
                <a:ea typeface="Roboto Light"/>
                <a:cs typeface="Roboto Light"/>
                <a:sym typeface="Roboto Light"/>
              </a:rPr>
              <a:t>Über die Symptombekämpfung hinausgehen und die </a:t>
            </a:r>
            <a:r>
              <a:rPr b="1" lang="en-GB" sz="1600">
                <a:solidFill>
                  <a:srgbClr val="161616"/>
                </a:solidFill>
                <a:latin typeface="Roboto"/>
                <a:ea typeface="Roboto"/>
                <a:cs typeface="Roboto"/>
                <a:sym typeface="Roboto"/>
              </a:rPr>
              <a:t>Ursachen</a:t>
            </a:r>
            <a:r>
              <a:rPr lang="en-GB" sz="1600">
                <a:solidFill>
                  <a:srgbClr val="161616"/>
                </a:solidFill>
                <a:latin typeface="Roboto Light"/>
                <a:ea typeface="Roboto Light"/>
                <a:cs typeface="Roboto Light"/>
                <a:sym typeface="Roboto Light"/>
              </a:rPr>
              <a:t> angehen</a:t>
            </a:r>
            <a:endParaRPr b="1" sz="1600">
              <a:solidFill>
                <a:srgbClr val="161616"/>
              </a:solidFill>
              <a:latin typeface="Roboto"/>
              <a:ea typeface="Roboto"/>
              <a:cs typeface="Roboto"/>
              <a:sym typeface="Roboto"/>
            </a:endParaRPr>
          </a:p>
          <a:p>
            <a:pPr indent="-330200" lvl="0" marL="457200" rtl="0" algn="l">
              <a:lnSpc>
                <a:spcPct val="115000"/>
              </a:lnSpc>
              <a:spcBef>
                <a:spcPts val="0"/>
              </a:spcBef>
              <a:spcAft>
                <a:spcPts val="0"/>
              </a:spcAft>
              <a:buClr>
                <a:srgbClr val="161616"/>
              </a:buClr>
              <a:buSzPts val="1600"/>
              <a:buFont typeface="Roboto Light"/>
              <a:buChar char="●"/>
            </a:pPr>
            <a:r>
              <a:rPr lang="en-GB" sz="1600">
                <a:solidFill>
                  <a:srgbClr val="161616"/>
                </a:solidFill>
                <a:latin typeface="Roboto Light"/>
                <a:ea typeface="Roboto Light"/>
                <a:cs typeface="Roboto Light"/>
                <a:sym typeface="Roboto Light"/>
              </a:rPr>
              <a:t>Angemessener Umgang mit </a:t>
            </a:r>
            <a:r>
              <a:rPr b="1" lang="en-GB" sz="1600">
                <a:solidFill>
                  <a:srgbClr val="161616"/>
                </a:solidFill>
                <a:latin typeface="Roboto"/>
                <a:ea typeface="Roboto"/>
                <a:cs typeface="Roboto"/>
                <a:sym typeface="Roboto"/>
              </a:rPr>
              <a:t>Komplexität</a:t>
            </a:r>
            <a:endParaRPr b="1" sz="1600">
              <a:solidFill>
                <a:srgbClr val="161616"/>
              </a:solidFill>
              <a:latin typeface="Roboto"/>
              <a:ea typeface="Roboto"/>
              <a:cs typeface="Roboto"/>
              <a:sym typeface="Roboto"/>
            </a:endParaRPr>
          </a:p>
          <a:p>
            <a:pPr indent="-330200" lvl="0" marL="457200" rtl="0" algn="l">
              <a:lnSpc>
                <a:spcPct val="115000"/>
              </a:lnSpc>
              <a:spcBef>
                <a:spcPts val="0"/>
              </a:spcBef>
              <a:spcAft>
                <a:spcPts val="0"/>
              </a:spcAft>
              <a:buClr>
                <a:srgbClr val="161616"/>
              </a:buClr>
              <a:buSzPts val="1600"/>
              <a:buFont typeface="Roboto Light"/>
              <a:buChar char="●"/>
            </a:pPr>
            <a:r>
              <a:rPr lang="en-GB" sz="1600">
                <a:solidFill>
                  <a:srgbClr val="161616"/>
                </a:solidFill>
                <a:latin typeface="Roboto Light"/>
                <a:ea typeface="Roboto Light"/>
                <a:cs typeface="Roboto Light"/>
                <a:sym typeface="Roboto Light"/>
              </a:rPr>
              <a:t>Bottom-up, inklusive, partizipative und ko-kreative </a:t>
            </a:r>
            <a:r>
              <a:rPr b="1" lang="en-GB" sz="1600">
                <a:solidFill>
                  <a:srgbClr val="161616"/>
                </a:solidFill>
                <a:latin typeface="Roboto"/>
                <a:ea typeface="Roboto"/>
                <a:cs typeface="Roboto"/>
                <a:sym typeface="Roboto"/>
              </a:rPr>
              <a:t>Strategien</a:t>
            </a:r>
            <a:endParaRPr b="1" sz="1600">
              <a:solidFill>
                <a:srgbClr val="161616"/>
              </a:solidFill>
              <a:latin typeface="Roboto"/>
              <a:ea typeface="Roboto"/>
              <a:cs typeface="Roboto"/>
              <a:sym typeface="Roboto"/>
            </a:endParaRPr>
          </a:p>
          <a:p>
            <a:pPr indent="-330200" lvl="0" marL="457200" rtl="0" algn="l">
              <a:lnSpc>
                <a:spcPct val="115000"/>
              </a:lnSpc>
              <a:spcBef>
                <a:spcPts val="0"/>
              </a:spcBef>
              <a:spcAft>
                <a:spcPts val="0"/>
              </a:spcAft>
              <a:buClr>
                <a:srgbClr val="161616"/>
              </a:buClr>
              <a:buSzPts val="1600"/>
              <a:buFont typeface="Roboto Light"/>
              <a:buChar char="●"/>
            </a:pPr>
            <a:r>
              <a:rPr lang="en-GB" sz="1600">
                <a:solidFill>
                  <a:srgbClr val="161616"/>
                </a:solidFill>
                <a:latin typeface="Roboto Light"/>
                <a:ea typeface="Roboto Light"/>
                <a:cs typeface="Roboto Light"/>
                <a:sym typeface="Roboto Light"/>
              </a:rPr>
              <a:t>Mehr und neue Formen der </a:t>
            </a:r>
            <a:r>
              <a:rPr b="1" lang="en-GB" sz="1600">
                <a:solidFill>
                  <a:srgbClr val="161616"/>
                </a:solidFill>
                <a:latin typeface="Roboto"/>
                <a:ea typeface="Roboto"/>
                <a:cs typeface="Roboto"/>
                <a:sym typeface="Roboto"/>
              </a:rPr>
              <a:t>Zusammenarbeit</a:t>
            </a:r>
            <a:r>
              <a:rPr lang="en-GB" sz="1600">
                <a:solidFill>
                  <a:srgbClr val="161616"/>
                </a:solidFill>
                <a:latin typeface="Roboto Light"/>
                <a:ea typeface="Roboto Light"/>
                <a:cs typeface="Roboto Light"/>
                <a:sym typeface="Roboto Light"/>
              </a:rPr>
              <a:t> (insbesondere sektorübergreifend)</a:t>
            </a:r>
            <a:endParaRPr sz="1600">
              <a:solidFill>
                <a:srgbClr val="161616"/>
              </a:solidFill>
              <a:latin typeface="Roboto Light"/>
              <a:ea typeface="Roboto Light"/>
              <a:cs typeface="Roboto Light"/>
              <a:sym typeface="Roboto Light"/>
            </a:endParaRPr>
          </a:p>
          <a:p>
            <a:pPr indent="-330200" lvl="0" marL="457200" rtl="0" algn="l">
              <a:lnSpc>
                <a:spcPct val="115000"/>
              </a:lnSpc>
              <a:spcBef>
                <a:spcPts val="0"/>
              </a:spcBef>
              <a:spcAft>
                <a:spcPts val="0"/>
              </a:spcAft>
              <a:buClr>
                <a:srgbClr val="161616"/>
              </a:buClr>
              <a:buSzPts val="1600"/>
              <a:buFont typeface="Roboto Light"/>
              <a:buChar char="●"/>
            </a:pPr>
            <a:r>
              <a:rPr lang="en-GB" sz="1600">
                <a:solidFill>
                  <a:srgbClr val="161616"/>
                </a:solidFill>
                <a:latin typeface="Roboto Light"/>
                <a:ea typeface="Roboto Light"/>
                <a:cs typeface="Roboto Light"/>
                <a:sym typeface="Roboto Light"/>
              </a:rPr>
              <a:t>Starke </a:t>
            </a:r>
            <a:r>
              <a:rPr b="1" lang="en-GB" sz="1600">
                <a:solidFill>
                  <a:srgbClr val="161616"/>
                </a:solidFill>
                <a:latin typeface="Roboto"/>
                <a:ea typeface="Roboto"/>
                <a:cs typeface="Roboto"/>
                <a:sym typeface="Roboto"/>
              </a:rPr>
              <a:t>Visionen</a:t>
            </a:r>
            <a:r>
              <a:rPr lang="en-GB" sz="1600">
                <a:solidFill>
                  <a:srgbClr val="161616"/>
                </a:solidFill>
                <a:latin typeface="Roboto Light"/>
                <a:ea typeface="Roboto Light"/>
                <a:cs typeface="Roboto Light"/>
                <a:sym typeface="Roboto Light"/>
              </a:rPr>
              <a:t> für eine regenerative, gerechte und schöne Zukunft haben</a:t>
            </a:r>
            <a:endParaRPr sz="1600">
              <a:solidFill>
                <a:srgbClr val="161616"/>
              </a:solidFill>
              <a:latin typeface="Roboto Light"/>
              <a:ea typeface="Roboto Light"/>
              <a:cs typeface="Roboto Light"/>
              <a:sym typeface="Roboto Light"/>
            </a:endParaRPr>
          </a:p>
        </p:txBody>
      </p:sp>
      <p:sp>
        <p:nvSpPr>
          <p:cNvPr id="139" name="Google Shape;139;p27"/>
          <p:cNvSpPr txBox="1"/>
          <p:nvPr>
            <p:ph idx="1" type="subTitle"/>
          </p:nvPr>
        </p:nvSpPr>
        <p:spPr>
          <a:xfrm>
            <a:off x="64800" y="4786700"/>
            <a:ext cx="8539200" cy="2913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1200"/>
              </a:spcAft>
              <a:buClr>
                <a:schemeClr val="dk1"/>
              </a:buClr>
              <a:buSzPts val="1100"/>
              <a:buFont typeface="Arial"/>
              <a:buNone/>
            </a:pPr>
            <a:r>
              <a:rPr lang="en-GB" sz="1000">
                <a:solidFill>
                  <a:srgbClr val="B7B7B7"/>
                </a:solidFill>
                <a:uFill>
                  <a:noFill/>
                </a:uFill>
                <a:hlinkClick r:id="rId5">
                  <a:extLst>
                    <a:ext uri="{A12FA001-AC4F-418D-AE19-62706E023703}">
                      <ahyp:hlinkClr val="tx"/>
                    </a:ext>
                  </a:extLst>
                </a:hlinkClick>
              </a:rPr>
              <a:t>Ref: </a:t>
            </a:r>
            <a:r>
              <a:rPr lang="en-GB" sz="1000">
                <a:solidFill>
                  <a:srgbClr val="B7B7B7"/>
                </a:solidFill>
              </a:rPr>
              <a:t>Donella Meadows, </a:t>
            </a:r>
            <a:r>
              <a:rPr i="1" lang="en-GB" sz="1000">
                <a:solidFill>
                  <a:srgbClr val="B7B7B7"/>
                </a:solidFill>
              </a:rPr>
              <a:t>Thinking in Systems; </a:t>
            </a:r>
            <a:r>
              <a:rPr lang="en-GB" sz="1000">
                <a:solidFill>
                  <a:srgbClr val="B7B7B7"/>
                </a:solidFill>
              </a:rPr>
              <a:t>collaboratio helvetica </a:t>
            </a:r>
            <a:r>
              <a:rPr lang="en-GB" sz="1000" u="sng">
                <a:solidFill>
                  <a:schemeClr val="hlink"/>
                </a:solidFill>
                <a:hlinkClick r:id="rId6"/>
              </a:rPr>
              <a:t>toolbox</a:t>
            </a:r>
            <a:endParaRPr sz="1000">
              <a:solidFill>
                <a:srgbClr val="B7B7B7"/>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FA83D5601EF8B4F9289CE1FDBAB95F3" ma:contentTypeVersion="12" ma:contentTypeDescription="Ein neues Dokument erstellen." ma:contentTypeScope="" ma:versionID="d8b40634fae673f76888674a62b1901a">
  <xsd:schema xmlns:xsd="http://www.w3.org/2001/XMLSchema" xmlns:xs="http://www.w3.org/2001/XMLSchema" xmlns:p="http://schemas.microsoft.com/office/2006/metadata/properties" xmlns:ns2="6d411d93-567e-4813-aeeb-7c7130bb5285" xmlns:ns3="6b0bada8-e6de-4a4a-adfd-6bbcc2b42952" targetNamespace="http://schemas.microsoft.com/office/2006/metadata/properties" ma:root="true" ma:fieldsID="5275be4c7a9136b23dec7c83d6511a3e" ns2:_="" ns3:_="">
    <xsd:import namespace="6d411d93-567e-4813-aeeb-7c7130bb5285"/>
    <xsd:import namespace="6b0bada8-e6de-4a4a-adfd-6bbcc2b4295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411d93-567e-4813-aeeb-7c7130bb52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80787490-761d-459d-bfc5-817c5db6bf61"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0bada8-e6de-4a4a-adfd-6bbcc2b4295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4a78728e-1924-404c-8b38-cc61b2a892e1}" ma:internalName="TaxCatchAll" ma:showField="CatchAllData" ma:web="6b0bada8-e6de-4a4a-adfd-6bbcc2b429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b0bada8-e6de-4a4a-adfd-6bbcc2b42952" xsi:nil="true"/>
    <lcf76f155ced4ddcb4097134ff3c332f xmlns="6d411d93-567e-4813-aeeb-7c7130bb528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AB6E6EA-5CCC-4F18-90DF-AF79DBCF06B0}"/>
</file>

<file path=customXml/itemProps2.xml><?xml version="1.0" encoding="utf-8"?>
<ds:datastoreItem xmlns:ds="http://schemas.openxmlformats.org/officeDocument/2006/customXml" ds:itemID="{5E9973EB-5BF6-4A59-86D6-A252E783A02D}"/>
</file>

<file path=customXml/itemProps3.xml><?xml version="1.0" encoding="utf-8"?>
<ds:datastoreItem xmlns:ds="http://schemas.openxmlformats.org/officeDocument/2006/customXml" ds:itemID="{A14988B8-3C91-4072-ABA2-5896C8B4351A}"/>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0x0101003FA83D5601EF8B4F9289CE1FDBAB95F3</vt:lpwstr>
  </property>
</Properties>
</file>