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075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2646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7876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0</Words>
  <Application>Microsoft Office PowerPoint</Application>
  <PresentationFormat>Bildschirmpräsentation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Austin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2015-03-19T10:03:42Z</dcterms:created>
  <dcterms:modified xsi:type="dcterms:W3CDTF">2015-03-19T10:03:49Z</dcterms:modified>
</cp:coreProperties>
</file>