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4942E-1040-49A4-8BEE-71097EF70A2A}" type="doc">
      <dgm:prSet loTypeId="urn:microsoft.com/office/officeart/2005/8/layout/vProcess5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7B7CD54F-8A79-47EE-AEF3-B7EE04CABA7F}">
      <dgm:prSet/>
      <dgm:spPr/>
      <dgm:t>
        <a:bodyPr/>
        <a:lstStyle/>
        <a:p>
          <a:r>
            <a:rPr lang="de-CH" dirty="0" smtClean="0"/>
            <a:t>Planen</a:t>
          </a:r>
          <a:endParaRPr lang="de-CH" dirty="0"/>
        </a:p>
      </dgm:t>
    </dgm:pt>
    <dgm:pt modelId="{E0DFC095-D7D8-418D-883B-21493C2E8D89}" type="parTrans" cxnId="{63CFAC90-D937-47D1-B933-BB832F30F835}">
      <dgm:prSet/>
      <dgm:spPr/>
      <dgm:t>
        <a:bodyPr/>
        <a:lstStyle/>
        <a:p>
          <a:endParaRPr lang="de-CH"/>
        </a:p>
      </dgm:t>
    </dgm:pt>
    <dgm:pt modelId="{E5DC79F5-F800-4188-80C2-432139C0D7D7}" type="sibTrans" cxnId="{63CFAC90-D937-47D1-B933-BB832F30F835}">
      <dgm:prSet/>
      <dgm:spPr/>
      <dgm:t>
        <a:bodyPr/>
        <a:lstStyle/>
        <a:p>
          <a:endParaRPr lang="de-CH"/>
        </a:p>
      </dgm:t>
    </dgm:pt>
    <dgm:pt modelId="{11D6FC3E-5E0C-4B0D-8FCB-03AB655BA86C}">
      <dgm:prSet/>
      <dgm:spPr/>
      <dgm:t>
        <a:bodyPr/>
        <a:lstStyle/>
        <a:p>
          <a:r>
            <a:rPr lang="de-CH" dirty="0" smtClean="0"/>
            <a:t>Vorbereiten</a:t>
          </a:r>
          <a:endParaRPr lang="de-CH" dirty="0"/>
        </a:p>
      </dgm:t>
    </dgm:pt>
    <dgm:pt modelId="{C02FFEBE-E0F6-4ED6-8E41-E6DD4181D45D}" type="parTrans" cxnId="{10B48279-B873-4384-86FF-D35339EF850B}">
      <dgm:prSet/>
      <dgm:spPr/>
      <dgm:t>
        <a:bodyPr/>
        <a:lstStyle/>
        <a:p>
          <a:endParaRPr lang="de-CH"/>
        </a:p>
      </dgm:t>
    </dgm:pt>
    <dgm:pt modelId="{3F3202CA-3F3B-4082-B8F3-5249A96B6E1C}" type="sibTrans" cxnId="{10B48279-B873-4384-86FF-D35339EF850B}">
      <dgm:prSet/>
      <dgm:spPr/>
      <dgm:t>
        <a:bodyPr/>
        <a:lstStyle/>
        <a:p>
          <a:endParaRPr lang="de-CH"/>
        </a:p>
      </dgm:t>
    </dgm:pt>
    <dgm:pt modelId="{637E9D4D-511C-41A2-A364-6CB6B03819F0}">
      <dgm:prSet/>
      <dgm:spPr/>
      <dgm:t>
        <a:bodyPr/>
        <a:lstStyle/>
        <a:p>
          <a:r>
            <a:rPr lang="de-CH" dirty="0" smtClean="0"/>
            <a:t>Darstellung entwickeln</a:t>
          </a:r>
          <a:endParaRPr lang="de-CH" dirty="0"/>
        </a:p>
      </dgm:t>
    </dgm:pt>
    <dgm:pt modelId="{6B9E89C2-7157-4C4C-943B-4A7BDFF095A9}" type="parTrans" cxnId="{35114168-946C-4378-BFE0-D87A76EDEC72}">
      <dgm:prSet/>
      <dgm:spPr/>
      <dgm:t>
        <a:bodyPr/>
        <a:lstStyle/>
        <a:p>
          <a:endParaRPr lang="de-CH"/>
        </a:p>
      </dgm:t>
    </dgm:pt>
    <dgm:pt modelId="{38C042B8-8108-4006-9445-3A7885C1CD68}" type="sibTrans" cxnId="{35114168-946C-4378-BFE0-D87A76EDEC72}">
      <dgm:prSet/>
      <dgm:spPr/>
      <dgm:t>
        <a:bodyPr/>
        <a:lstStyle/>
        <a:p>
          <a:endParaRPr lang="de-CH"/>
        </a:p>
      </dgm:t>
    </dgm:pt>
    <dgm:pt modelId="{C80CC4C9-A818-4A52-B1F8-D5F549C35E18}">
      <dgm:prSet/>
      <dgm:spPr/>
      <dgm:t>
        <a:bodyPr/>
        <a:lstStyle/>
        <a:p>
          <a:r>
            <a:rPr lang="de-CH" dirty="0" smtClean="0"/>
            <a:t>Nachbereiten</a:t>
          </a:r>
          <a:endParaRPr lang="de-CH" dirty="0"/>
        </a:p>
      </dgm:t>
    </dgm:pt>
    <dgm:pt modelId="{5D8F5C32-4B98-416C-B7AA-24DBA5B793FF}" type="parTrans" cxnId="{ED680523-0465-4ABD-8702-0E0936D35CB6}">
      <dgm:prSet/>
      <dgm:spPr/>
      <dgm:t>
        <a:bodyPr/>
        <a:lstStyle/>
        <a:p>
          <a:endParaRPr lang="de-CH"/>
        </a:p>
      </dgm:t>
    </dgm:pt>
    <dgm:pt modelId="{88F3C03B-8298-497B-B198-C9F2854849A7}" type="sibTrans" cxnId="{ED680523-0465-4ABD-8702-0E0936D35CB6}">
      <dgm:prSet/>
      <dgm:spPr/>
      <dgm:t>
        <a:bodyPr/>
        <a:lstStyle/>
        <a:p>
          <a:endParaRPr lang="de-CH"/>
        </a:p>
      </dgm:t>
    </dgm:pt>
    <dgm:pt modelId="{06B9E120-E483-4531-813C-6FAE72D6A398}" type="pres">
      <dgm:prSet presAssocID="{2204942E-1040-49A4-8BEE-71097EF70A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C613E1EC-D665-48F8-949E-B3DD1E843519}" type="pres">
      <dgm:prSet presAssocID="{2204942E-1040-49A4-8BEE-71097EF70A2A}" presName="dummyMaxCanvas" presStyleCnt="0">
        <dgm:presLayoutVars/>
      </dgm:prSet>
      <dgm:spPr/>
    </dgm:pt>
    <dgm:pt modelId="{C3794032-416C-4249-908A-F689CB542DCF}" type="pres">
      <dgm:prSet presAssocID="{2204942E-1040-49A4-8BEE-71097EF70A2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95742FD-7C8B-46AD-92DC-221BDC0F3789}" type="pres">
      <dgm:prSet presAssocID="{2204942E-1040-49A4-8BEE-71097EF70A2A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A7E120A-B855-45F6-BF47-1ED9BC860713}" type="pres">
      <dgm:prSet presAssocID="{2204942E-1040-49A4-8BEE-71097EF70A2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0654F50-3AA9-4259-9EDF-51476A4EDCE6}" type="pres">
      <dgm:prSet presAssocID="{2204942E-1040-49A4-8BEE-71097EF70A2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E21CB6-82F6-4172-B6CA-09E82192E1E7}" type="pres">
      <dgm:prSet presAssocID="{2204942E-1040-49A4-8BEE-71097EF70A2A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1D7DD65-E743-4AF4-B484-F0D9443BFFAD}" type="pres">
      <dgm:prSet presAssocID="{2204942E-1040-49A4-8BEE-71097EF70A2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264F053-2115-4427-8FC4-E5C31167684D}" type="pres">
      <dgm:prSet presAssocID="{2204942E-1040-49A4-8BEE-71097EF70A2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5039171-60ED-43DE-A2ED-60CC40DED56E}" type="pres">
      <dgm:prSet presAssocID="{2204942E-1040-49A4-8BEE-71097EF70A2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57C8A2D-8647-4333-AA77-45C9049A3C5E}" type="pres">
      <dgm:prSet presAssocID="{2204942E-1040-49A4-8BEE-71097EF70A2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434F97-D626-4C59-A5CB-568875A4CEDE}" type="pres">
      <dgm:prSet presAssocID="{2204942E-1040-49A4-8BEE-71097EF70A2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DE27C7B-F6BC-4378-96E7-1229FAA7F1F9}" type="pres">
      <dgm:prSet presAssocID="{2204942E-1040-49A4-8BEE-71097EF70A2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F4D235C-48B7-4262-9A39-41A2AC400207}" type="presOf" srcId="{38C042B8-8108-4006-9445-3A7885C1CD68}" destId="{0264F053-2115-4427-8FC4-E5C31167684D}" srcOrd="0" destOrd="0" presId="urn:microsoft.com/office/officeart/2005/8/layout/vProcess5"/>
    <dgm:cxn modelId="{501EDE68-D6E3-4EB3-92D9-E7CB019CF5FF}" type="presOf" srcId="{11D6FC3E-5E0C-4B0D-8FCB-03AB655BA86C}" destId="{F57C8A2D-8647-4333-AA77-45C9049A3C5E}" srcOrd="1" destOrd="0" presId="urn:microsoft.com/office/officeart/2005/8/layout/vProcess5"/>
    <dgm:cxn modelId="{EAAF87C5-2404-4BAD-8E9D-43264F3E4630}" type="presOf" srcId="{C80CC4C9-A818-4A52-B1F8-D5F549C35E18}" destId="{20654F50-3AA9-4259-9EDF-51476A4EDCE6}" srcOrd="0" destOrd="0" presId="urn:microsoft.com/office/officeart/2005/8/layout/vProcess5"/>
    <dgm:cxn modelId="{2A20817D-4CE8-4F33-BABA-A667A2BF722B}" type="presOf" srcId="{3F3202CA-3F3B-4082-B8F3-5249A96B6E1C}" destId="{21D7DD65-E743-4AF4-B484-F0D9443BFFAD}" srcOrd="0" destOrd="0" presId="urn:microsoft.com/office/officeart/2005/8/layout/vProcess5"/>
    <dgm:cxn modelId="{35114168-946C-4378-BFE0-D87A76EDEC72}" srcId="{2204942E-1040-49A4-8BEE-71097EF70A2A}" destId="{637E9D4D-511C-41A2-A364-6CB6B03819F0}" srcOrd="2" destOrd="0" parTransId="{6B9E89C2-7157-4C4C-943B-4A7BDFF095A9}" sibTransId="{38C042B8-8108-4006-9445-3A7885C1CD68}"/>
    <dgm:cxn modelId="{00964CCB-6A16-4D24-B79A-30A196858D17}" type="presOf" srcId="{7B7CD54F-8A79-47EE-AEF3-B7EE04CABA7F}" destId="{C3794032-416C-4249-908A-F689CB542DCF}" srcOrd="0" destOrd="0" presId="urn:microsoft.com/office/officeart/2005/8/layout/vProcess5"/>
    <dgm:cxn modelId="{ED680523-0465-4ABD-8702-0E0936D35CB6}" srcId="{2204942E-1040-49A4-8BEE-71097EF70A2A}" destId="{C80CC4C9-A818-4A52-B1F8-D5F549C35E18}" srcOrd="3" destOrd="0" parTransId="{5D8F5C32-4B98-416C-B7AA-24DBA5B793FF}" sibTransId="{88F3C03B-8298-497B-B198-C9F2854849A7}"/>
    <dgm:cxn modelId="{63CFAC90-D937-47D1-B933-BB832F30F835}" srcId="{2204942E-1040-49A4-8BEE-71097EF70A2A}" destId="{7B7CD54F-8A79-47EE-AEF3-B7EE04CABA7F}" srcOrd="0" destOrd="0" parTransId="{E0DFC095-D7D8-418D-883B-21493C2E8D89}" sibTransId="{E5DC79F5-F800-4188-80C2-432139C0D7D7}"/>
    <dgm:cxn modelId="{66A509B7-1FFC-4DAB-9D9B-A79DC90B614C}" type="presOf" srcId="{637E9D4D-511C-41A2-A364-6CB6B03819F0}" destId="{34434F97-D626-4C59-A5CB-568875A4CEDE}" srcOrd="1" destOrd="0" presId="urn:microsoft.com/office/officeart/2005/8/layout/vProcess5"/>
    <dgm:cxn modelId="{3E95F33F-125B-4DFE-95D5-F1C5893194E5}" type="presOf" srcId="{11D6FC3E-5E0C-4B0D-8FCB-03AB655BA86C}" destId="{C95742FD-7C8B-46AD-92DC-221BDC0F3789}" srcOrd="0" destOrd="0" presId="urn:microsoft.com/office/officeart/2005/8/layout/vProcess5"/>
    <dgm:cxn modelId="{10B48279-B873-4384-86FF-D35339EF850B}" srcId="{2204942E-1040-49A4-8BEE-71097EF70A2A}" destId="{11D6FC3E-5E0C-4B0D-8FCB-03AB655BA86C}" srcOrd="1" destOrd="0" parTransId="{C02FFEBE-E0F6-4ED6-8E41-E6DD4181D45D}" sibTransId="{3F3202CA-3F3B-4082-B8F3-5249A96B6E1C}"/>
    <dgm:cxn modelId="{5676014A-794E-4332-91FA-3A90BC118947}" type="presOf" srcId="{637E9D4D-511C-41A2-A364-6CB6B03819F0}" destId="{5A7E120A-B855-45F6-BF47-1ED9BC860713}" srcOrd="0" destOrd="0" presId="urn:microsoft.com/office/officeart/2005/8/layout/vProcess5"/>
    <dgm:cxn modelId="{6876DCBB-AB39-4BDD-9F3F-A62B2D0BFE49}" type="presOf" srcId="{C80CC4C9-A818-4A52-B1F8-D5F549C35E18}" destId="{5DE27C7B-F6BC-4378-96E7-1229FAA7F1F9}" srcOrd="1" destOrd="0" presId="urn:microsoft.com/office/officeart/2005/8/layout/vProcess5"/>
    <dgm:cxn modelId="{DC9529CD-7EA1-4BEE-99E4-07E0DF55950C}" type="presOf" srcId="{2204942E-1040-49A4-8BEE-71097EF70A2A}" destId="{06B9E120-E483-4531-813C-6FAE72D6A398}" srcOrd="0" destOrd="0" presId="urn:microsoft.com/office/officeart/2005/8/layout/vProcess5"/>
    <dgm:cxn modelId="{921C0EB0-A158-48A9-9571-98BC85190FFE}" type="presOf" srcId="{7B7CD54F-8A79-47EE-AEF3-B7EE04CABA7F}" destId="{B5039171-60ED-43DE-A2ED-60CC40DED56E}" srcOrd="1" destOrd="0" presId="urn:microsoft.com/office/officeart/2005/8/layout/vProcess5"/>
    <dgm:cxn modelId="{A1E78AA3-E122-4C96-945B-568CA5840B84}" type="presOf" srcId="{E5DC79F5-F800-4188-80C2-432139C0D7D7}" destId="{E2E21CB6-82F6-4172-B6CA-09E82192E1E7}" srcOrd="0" destOrd="0" presId="urn:microsoft.com/office/officeart/2005/8/layout/vProcess5"/>
    <dgm:cxn modelId="{036FF604-9B6A-46B8-B5B5-1A0D1AC6D782}" type="presParOf" srcId="{06B9E120-E483-4531-813C-6FAE72D6A398}" destId="{C613E1EC-D665-48F8-949E-B3DD1E843519}" srcOrd="0" destOrd="0" presId="urn:microsoft.com/office/officeart/2005/8/layout/vProcess5"/>
    <dgm:cxn modelId="{21D0F2EA-6726-4144-B014-73A1657AF0B3}" type="presParOf" srcId="{06B9E120-E483-4531-813C-6FAE72D6A398}" destId="{C3794032-416C-4249-908A-F689CB542DCF}" srcOrd="1" destOrd="0" presId="urn:microsoft.com/office/officeart/2005/8/layout/vProcess5"/>
    <dgm:cxn modelId="{089B1F06-D8A3-4F3D-B774-30EE6731EECF}" type="presParOf" srcId="{06B9E120-E483-4531-813C-6FAE72D6A398}" destId="{C95742FD-7C8B-46AD-92DC-221BDC0F3789}" srcOrd="2" destOrd="0" presId="urn:microsoft.com/office/officeart/2005/8/layout/vProcess5"/>
    <dgm:cxn modelId="{1D368F82-A973-4FA9-AE1B-CD0452C1FC4B}" type="presParOf" srcId="{06B9E120-E483-4531-813C-6FAE72D6A398}" destId="{5A7E120A-B855-45F6-BF47-1ED9BC860713}" srcOrd="3" destOrd="0" presId="urn:microsoft.com/office/officeart/2005/8/layout/vProcess5"/>
    <dgm:cxn modelId="{744F729F-FBA9-4405-8838-95D421324E93}" type="presParOf" srcId="{06B9E120-E483-4531-813C-6FAE72D6A398}" destId="{20654F50-3AA9-4259-9EDF-51476A4EDCE6}" srcOrd="4" destOrd="0" presId="urn:microsoft.com/office/officeart/2005/8/layout/vProcess5"/>
    <dgm:cxn modelId="{33EEF48A-70CB-4FD0-9768-2AD122A6DE8F}" type="presParOf" srcId="{06B9E120-E483-4531-813C-6FAE72D6A398}" destId="{E2E21CB6-82F6-4172-B6CA-09E82192E1E7}" srcOrd="5" destOrd="0" presId="urn:microsoft.com/office/officeart/2005/8/layout/vProcess5"/>
    <dgm:cxn modelId="{3B937117-16DD-45AE-B8C0-B6FDE05C46B8}" type="presParOf" srcId="{06B9E120-E483-4531-813C-6FAE72D6A398}" destId="{21D7DD65-E743-4AF4-B484-F0D9443BFFAD}" srcOrd="6" destOrd="0" presId="urn:microsoft.com/office/officeart/2005/8/layout/vProcess5"/>
    <dgm:cxn modelId="{AE4AB21F-32B4-487E-87E6-F4B1A03366BA}" type="presParOf" srcId="{06B9E120-E483-4531-813C-6FAE72D6A398}" destId="{0264F053-2115-4427-8FC4-E5C31167684D}" srcOrd="7" destOrd="0" presId="urn:microsoft.com/office/officeart/2005/8/layout/vProcess5"/>
    <dgm:cxn modelId="{B89C61FC-E982-45DD-AEA0-B79255200875}" type="presParOf" srcId="{06B9E120-E483-4531-813C-6FAE72D6A398}" destId="{B5039171-60ED-43DE-A2ED-60CC40DED56E}" srcOrd="8" destOrd="0" presId="urn:microsoft.com/office/officeart/2005/8/layout/vProcess5"/>
    <dgm:cxn modelId="{7D22241F-529C-4766-841C-FB587CE62E66}" type="presParOf" srcId="{06B9E120-E483-4531-813C-6FAE72D6A398}" destId="{F57C8A2D-8647-4333-AA77-45C9049A3C5E}" srcOrd="9" destOrd="0" presId="urn:microsoft.com/office/officeart/2005/8/layout/vProcess5"/>
    <dgm:cxn modelId="{FC750C68-07F2-403F-B262-DAEC9ACF9C9A}" type="presParOf" srcId="{06B9E120-E483-4531-813C-6FAE72D6A398}" destId="{34434F97-D626-4C59-A5CB-568875A4CEDE}" srcOrd="10" destOrd="0" presId="urn:microsoft.com/office/officeart/2005/8/layout/vProcess5"/>
    <dgm:cxn modelId="{A2C82B2B-8CE9-4C6B-A075-233636544396}" type="presParOf" srcId="{06B9E120-E483-4531-813C-6FAE72D6A398}" destId="{5DE27C7B-F6BC-4378-96E7-1229FAA7F1F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94032-416C-4249-908A-F689CB542DCF}">
      <dsp:nvSpPr>
        <dsp:cNvPr id="0" name=""/>
        <dsp:cNvSpPr/>
      </dsp:nvSpPr>
      <dsp:spPr>
        <a:xfrm>
          <a:off x="0" y="0"/>
          <a:ext cx="6583680" cy="9957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Planen</a:t>
          </a:r>
          <a:endParaRPr lang="de-CH" sz="3900" kern="1200" dirty="0"/>
        </a:p>
      </dsp:txBody>
      <dsp:txXfrm>
        <a:off x="29163" y="29163"/>
        <a:ext cx="5425092" cy="937385"/>
      </dsp:txXfrm>
    </dsp:sp>
    <dsp:sp modelId="{C95742FD-7C8B-46AD-92DC-221BDC0F3789}">
      <dsp:nvSpPr>
        <dsp:cNvPr id="0" name=""/>
        <dsp:cNvSpPr/>
      </dsp:nvSpPr>
      <dsp:spPr>
        <a:xfrm>
          <a:off x="551383" y="1176750"/>
          <a:ext cx="6583680" cy="9957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Vorbereiten</a:t>
          </a:r>
          <a:endParaRPr lang="de-CH" sz="3900" kern="1200" dirty="0"/>
        </a:p>
      </dsp:txBody>
      <dsp:txXfrm>
        <a:off x="580546" y="1205913"/>
        <a:ext cx="5326758" cy="937385"/>
      </dsp:txXfrm>
    </dsp:sp>
    <dsp:sp modelId="{5A7E120A-B855-45F6-BF47-1ED9BC860713}">
      <dsp:nvSpPr>
        <dsp:cNvPr id="0" name=""/>
        <dsp:cNvSpPr/>
      </dsp:nvSpPr>
      <dsp:spPr>
        <a:xfrm>
          <a:off x="1094536" y="2353500"/>
          <a:ext cx="6583680" cy="9957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Darstellung entwickeln</a:t>
          </a:r>
          <a:endParaRPr lang="de-CH" sz="3900" kern="1200" dirty="0"/>
        </a:p>
      </dsp:txBody>
      <dsp:txXfrm>
        <a:off x="1123699" y="2382663"/>
        <a:ext cx="5334987" cy="937385"/>
      </dsp:txXfrm>
    </dsp:sp>
    <dsp:sp modelId="{20654F50-3AA9-4259-9EDF-51476A4EDCE6}">
      <dsp:nvSpPr>
        <dsp:cNvPr id="0" name=""/>
        <dsp:cNvSpPr/>
      </dsp:nvSpPr>
      <dsp:spPr>
        <a:xfrm>
          <a:off x="1645920" y="3530251"/>
          <a:ext cx="6583680" cy="9957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Nachbereiten</a:t>
          </a:r>
          <a:endParaRPr lang="de-CH" sz="3900" kern="1200" dirty="0"/>
        </a:p>
      </dsp:txBody>
      <dsp:txXfrm>
        <a:off x="1675083" y="3559414"/>
        <a:ext cx="5326758" cy="937385"/>
      </dsp:txXfrm>
    </dsp:sp>
    <dsp:sp modelId="{E2E21CB6-82F6-4172-B6CA-09E82192E1E7}">
      <dsp:nvSpPr>
        <dsp:cNvPr id="0" name=""/>
        <dsp:cNvSpPr/>
      </dsp:nvSpPr>
      <dsp:spPr>
        <a:xfrm>
          <a:off x="5936467" y="7626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3100" kern="1200"/>
        </a:p>
      </dsp:txBody>
      <dsp:txXfrm>
        <a:off x="6082090" y="762624"/>
        <a:ext cx="355966" cy="487027"/>
      </dsp:txXfrm>
    </dsp:sp>
    <dsp:sp modelId="{21D7DD65-E743-4AF4-B484-F0D9443BFFAD}">
      <dsp:nvSpPr>
        <dsp:cNvPr id="0" name=""/>
        <dsp:cNvSpPr/>
      </dsp:nvSpPr>
      <dsp:spPr>
        <a:xfrm>
          <a:off x="6487850" y="193937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3100" kern="1200"/>
        </a:p>
      </dsp:txBody>
      <dsp:txXfrm>
        <a:off x="6633473" y="1939375"/>
        <a:ext cx="355966" cy="487027"/>
      </dsp:txXfrm>
    </dsp:sp>
    <dsp:sp modelId="{0264F053-2115-4427-8FC4-E5C31167684D}">
      <dsp:nvSpPr>
        <dsp:cNvPr id="0" name=""/>
        <dsp:cNvSpPr/>
      </dsp:nvSpPr>
      <dsp:spPr>
        <a:xfrm>
          <a:off x="7031004" y="311612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3100" kern="1200"/>
        </a:p>
      </dsp:txBody>
      <dsp:txXfrm>
        <a:off x="7176627" y="3116125"/>
        <a:ext cx="355966" cy="487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32090-054A-46CF-B256-7466B41EDB75}" type="datetimeFigureOut">
              <a:rPr lang="de-CH" smtClean="0"/>
              <a:pPr/>
              <a:t>19.03.2015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92D04-CB43-4ADF-A456-62CBDFBED34A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49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6 Folien erstellen,</a:t>
            </a:r>
            <a:r>
              <a:rPr lang="de-CH" baseline="0" dirty="0" smtClean="0"/>
              <a:t> im Folienmaster Schrift Titel: </a:t>
            </a:r>
            <a:r>
              <a:rPr lang="de-CH" baseline="0" dirty="0" err="1" smtClean="0"/>
              <a:t>Verdana</a:t>
            </a:r>
            <a:r>
              <a:rPr lang="de-CH" baseline="0" dirty="0" smtClean="0"/>
              <a:t> 40 </a:t>
            </a:r>
            <a:r>
              <a:rPr lang="de-CH" baseline="0" dirty="0" err="1" smtClean="0"/>
              <a:t>pt</a:t>
            </a:r>
            <a:r>
              <a:rPr lang="de-CH" baseline="0" dirty="0" smtClean="0"/>
              <a:t>, Fliesstext: Calibri 28 </a:t>
            </a:r>
            <a:r>
              <a:rPr lang="de-CH" baseline="0" dirty="0" err="1" smtClean="0"/>
              <a:t>pt</a:t>
            </a:r>
            <a:r>
              <a:rPr lang="de-CH" baseline="0" dirty="0" smtClean="0"/>
              <a:t>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92D04-CB43-4ADF-A456-62CBDFBED34A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225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Erfassen</a:t>
            </a:r>
            <a:r>
              <a:rPr lang="de-CH" baseline="0" dirty="0" smtClean="0"/>
              <a:t> oder aus Zeitgründen Text vorgeben, automatisch nummerieren lassen, Nummern Blau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92D04-CB43-4ADF-A456-62CBDFBED34A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0367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Die</a:t>
            </a:r>
            <a:r>
              <a:rPr lang="de-CH" baseline="0" dirty="0" smtClean="0"/>
              <a:t> z</a:t>
            </a:r>
            <a:r>
              <a:rPr lang="de-CH" dirty="0" smtClean="0"/>
              <a:t>wei Bilder einfügen und platzieren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92D04-CB43-4ADF-A456-62CBDFBED34A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8643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Tabelle erstellen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92D04-CB43-4ADF-A456-62CBDFBED34A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4196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err="1" smtClean="0"/>
              <a:t>SmartArt</a:t>
            </a:r>
            <a:r>
              <a:rPr lang="de-CH" dirty="0" smtClean="0"/>
              <a:t>-Grafik</a:t>
            </a:r>
            <a:r>
              <a:rPr lang="de-CH" baseline="0" dirty="0" smtClean="0"/>
              <a:t> erstellen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92D04-CB43-4ADF-A456-62CBDFBED34A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520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3DCC2-40E1-405F-9E90-967A65BB063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6D6B6-6FF8-4640-8CF6-D62EA0A0ACD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D34B4-7F19-45DC-AD23-ED69360BFC3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0E0F7-E04F-413E-BC10-E9D715CF34F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B2C7E-BB30-40AA-A65D-FB06E6710F7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7FE2F-F052-457C-BB1C-9A591D45D75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E174E-DD09-4F4F-A12D-2DA60FD4D17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2CFAE-D3B3-4188-B926-D0D37433F9E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478DA-EC74-4892-8F42-22F392B5E68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F977D-6842-4B7F-AEDD-224C61413D0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5C0FE-B970-47E9-91D4-80AB22E03F5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de-DE" smtClean="0"/>
              <a:t>Vorname, Name, Klasse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526A64-A2EF-47BB-9D22-086DD049E2E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de-CH" sz="4000" dirty="0" smtClean="0"/>
              <a:t>Präsentieren und Visualisieren mit Powerpoint</a:t>
            </a:r>
            <a:endParaRPr lang="de-CH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DCC2-40E1-405F-9E90-967A65BB0630}" type="slidenum">
              <a:rPr lang="de-DE" sz="1800" b="1" smtClean="0"/>
              <a:pPr/>
              <a:t>1</a:t>
            </a:fld>
            <a:endParaRPr lang="de-DE" sz="1800" b="1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800" b="1" dirty="0" smtClean="0"/>
              <a:t>Vorname, Name, Klasse</a:t>
            </a:r>
            <a:endParaRPr lang="de-DE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Gestaltungsregeln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Titel und Inhaltsbereiche unterscheiden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Hintergrund einfach halten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Weniger ist mehr, Mut zur Lücke haben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Visualisieren mit Bildern, Grafiken und Diagrammen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Schriftgrösse nicht kleiner als 16 </a:t>
            </a:r>
            <a:r>
              <a:rPr lang="de-CH" sz="2800" dirty="0" err="1" smtClean="0"/>
              <a:t>pt</a:t>
            </a:r>
            <a:r>
              <a:rPr lang="de-CH" sz="2800" dirty="0" smtClean="0"/>
              <a:t>. wählen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Gleiches gleich gestalten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Satz linksbündig ausrichten</a:t>
            </a:r>
          </a:p>
          <a:p>
            <a:pPr marL="530225" indent="-530225">
              <a:buClr>
                <a:schemeClr val="accent6"/>
              </a:buClr>
              <a:buFont typeface="Wingdings" pitchFamily="2" charset="2"/>
              <a:buChar char=""/>
            </a:pPr>
            <a:r>
              <a:rPr lang="de-CH" sz="2800" dirty="0" smtClean="0"/>
              <a:t>Optische Achsen bilden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E0F7-E04F-413E-BC10-E9D715CF34FB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Vorname, Name, Klasse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Unbedingt vermeiden:</a:t>
            </a:r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895" t="42937" r="16211" b="38360"/>
          <a:stretch>
            <a:fillRect/>
          </a:stretch>
        </p:blipFill>
        <p:spPr bwMode="auto">
          <a:xfrm>
            <a:off x="899592" y="1628800"/>
            <a:ext cx="746988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 l="29328" t="34250" r="13825" b="25391"/>
          <a:stretch>
            <a:fillRect/>
          </a:stretch>
        </p:blipFill>
        <p:spPr bwMode="auto">
          <a:xfrm>
            <a:off x="1043608" y="3284984"/>
            <a:ext cx="55446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2CFAE-D3B3-4188-B926-D0D37433F9E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Vorname, Name, Klasse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für welchen Zweck?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4421089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987625"/>
                <a:gridCol w="810494"/>
                <a:gridCol w="810494"/>
                <a:gridCol w="810494"/>
                <a:gridCol w="810494"/>
              </a:tblGrid>
              <a:tr h="1525805">
                <a:tc>
                  <a:txBody>
                    <a:bodyPr/>
                    <a:lstStyle/>
                    <a:p>
                      <a:pPr algn="l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Art der darzustellenden Infos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dirty="0" smtClean="0">
                          <a:latin typeface="Calibri" pitchFamily="34" charset="0"/>
                          <a:cs typeface="Calibri" pitchFamily="34" charset="0"/>
                        </a:rPr>
                        <a:t>Liste</a:t>
                      </a:r>
                    </a:p>
                  </a:txBody>
                  <a:tcPr marR="360000"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400" dirty="0" smtClean="0">
                          <a:latin typeface="Calibri" pitchFamily="34" charset="0"/>
                          <a:cs typeface="Calibri" pitchFamily="34" charset="0"/>
                        </a:rPr>
                        <a:t>Balken</a:t>
                      </a:r>
                      <a:endParaRPr lang="de-CH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400" dirty="0" smtClean="0">
                          <a:latin typeface="Calibri" pitchFamily="34" charset="0"/>
                          <a:cs typeface="Calibri" pitchFamily="34" charset="0"/>
                        </a:rPr>
                        <a:t>Kreise</a:t>
                      </a:r>
                      <a:endParaRPr lang="de-CH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400" smtClean="0">
                          <a:latin typeface="Calibri" pitchFamily="34" charset="0"/>
                          <a:cs typeface="Calibri" pitchFamily="34" charset="0"/>
                        </a:rPr>
                        <a:t>Kurven</a:t>
                      </a:r>
                      <a:endParaRPr lang="de-CH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vert="vert270" anchor="ctr"/>
                </a:tc>
              </a:tr>
              <a:tr h="723821">
                <a:tc>
                  <a:txBody>
                    <a:bodyPr/>
                    <a:lstStyle/>
                    <a:p>
                      <a:pPr algn="l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Aufzählung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821">
                <a:tc>
                  <a:txBody>
                    <a:bodyPr/>
                    <a:lstStyle/>
                    <a:p>
                      <a:pPr algn="l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Entwicklungsverläufe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821">
                <a:tc>
                  <a:txBody>
                    <a:bodyPr/>
                    <a:lstStyle/>
                    <a:p>
                      <a:pPr algn="l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Absolute</a:t>
                      </a:r>
                      <a:r>
                        <a:rPr lang="de-CH" sz="2800" baseline="0" dirty="0" smtClean="0">
                          <a:latin typeface="Calibri" pitchFamily="34" charset="0"/>
                          <a:cs typeface="Calibri" pitchFamily="34" charset="0"/>
                        </a:rPr>
                        <a:t> Werte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821">
                <a:tc>
                  <a:txBody>
                    <a:bodyPr/>
                    <a:lstStyle/>
                    <a:p>
                      <a:pPr algn="l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Anteile eines Ganzen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80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2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R="36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E0F7-E04F-413E-BC10-E9D715CF34F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Vorname, Name, Klasse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Präsentationen erstellen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611560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E0F7-E04F-413E-BC10-E9D715CF34F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Vorname, Name, Klasse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Bildschirmpräsentation (4:3)</PresentationFormat>
  <Paragraphs>51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Wingdings</vt:lpstr>
      <vt:lpstr>Standarddesign</vt:lpstr>
      <vt:lpstr>Präsentieren und Visualisieren mit Powerpoint</vt:lpstr>
      <vt:lpstr>Gestaltungsregeln</vt:lpstr>
      <vt:lpstr>Unbedingt vermeiden:</vt:lpstr>
      <vt:lpstr>Was für welchen Zweck?</vt:lpstr>
      <vt:lpstr>Präsentationen erstellen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2014-12-10T10:36:18Z</dcterms:created>
  <dcterms:modified xsi:type="dcterms:W3CDTF">2015-03-19T10:00:47Z</dcterms:modified>
</cp:coreProperties>
</file>