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0014"/>
    <a:srgbClr val="B70014"/>
    <a:srgbClr val="C00026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0" autoAdjust="0"/>
    <p:restoredTop sz="94660"/>
  </p:normalViewPr>
  <p:slideViewPr>
    <p:cSldViewPr snapToGrid="0">
      <p:cViewPr varScale="1">
        <p:scale>
          <a:sx n="68" d="100"/>
          <a:sy n="68" d="100"/>
        </p:scale>
        <p:origin x="1070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A90669-4F0B-471D-AF79-AC5DF449B425}" type="doc">
      <dgm:prSet loTypeId="urn:microsoft.com/office/officeart/2005/8/layout/target3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de-CH"/>
        </a:p>
      </dgm:t>
    </dgm:pt>
    <dgm:pt modelId="{92FC6F65-AF34-4146-A7B0-ADF64C2C901B}">
      <dgm:prSet custT="1"/>
      <dgm:spPr/>
      <dgm:t>
        <a:bodyPr/>
        <a:lstStyle/>
        <a:p>
          <a:pPr algn="l" rtl="0"/>
          <a:r>
            <a:rPr lang="de-CH" sz="1800" dirty="0" smtClean="0"/>
            <a:t>1. Informationen,  September 2015</a:t>
          </a:r>
          <a:endParaRPr lang="de-CH" sz="1800" dirty="0"/>
        </a:p>
      </dgm:t>
    </dgm:pt>
    <dgm:pt modelId="{515988A2-1137-4663-BF79-BD2563669A2F}" type="parTrans" cxnId="{0C902012-79C5-435E-AEDC-34CAC1919028}">
      <dgm:prSet/>
      <dgm:spPr/>
      <dgm:t>
        <a:bodyPr/>
        <a:lstStyle/>
        <a:p>
          <a:pPr algn="l"/>
          <a:endParaRPr lang="de-CH"/>
        </a:p>
      </dgm:t>
    </dgm:pt>
    <dgm:pt modelId="{8BBCECAF-80F9-415B-A70F-49742B6F8BDD}" type="sibTrans" cxnId="{0C902012-79C5-435E-AEDC-34CAC1919028}">
      <dgm:prSet/>
      <dgm:spPr/>
      <dgm:t>
        <a:bodyPr/>
        <a:lstStyle/>
        <a:p>
          <a:pPr algn="l"/>
          <a:endParaRPr lang="de-CH"/>
        </a:p>
      </dgm:t>
    </dgm:pt>
    <dgm:pt modelId="{9F9F0B25-AD4C-400B-83D1-0B18BBCF8C01}">
      <dgm:prSet custT="1"/>
      <dgm:spPr/>
      <dgm:t>
        <a:bodyPr/>
        <a:lstStyle/>
        <a:p>
          <a:pPr algn="l" rtl="0"/>
          <a:r>
            <a:rPr lang="de-CH" sz="1800" dirty="0" smtClean="0"/>
            <a:t>Lernende besprechen im Betrieb</a:t>
          </a:r>
          <a:endParaRPr lang="de-CH" sz="1800" dirty="0"/>
        </a:p>
      </dgm:t>
    </dgm:pt>
    <dgm:pt modelId="{DF5C6FCA-6FD9-420E-B756-C4E98A4EF465}" type="parTrans" cxnId="{A5311886-0A57-4DE6-BD33-1A27471DED69}">
      <dgm:prSet/>
      <dgm:spPr/>
      <dgm:t>
        <a:bodyPr/>
        <a:lstStyle/>
        <a:p>
          <a:pPr algn="l"/>
          <a:endParaRPr lang="de-CH"/>
        </a:p>
      </dgm:t>
    </dgm:pt>
    <dgm:pt modelId="{54BC9BCB-BEF6-41DF-A7F4-4B104D5122D7}" type="sibTrans" cxnId="{A5311886-0A57-4DE6-BD33-1A27471DED69}">
      <dgm:prSet/>
      <dgm:spPr/>
      <dgm:t>
        <a:bodyPr/>
        <a:lstStyle/>
        <a:p>
          <a:pPr algn="l"/>
          <a:endParaRPr lang="de-CH"/>
        </a:p>
      </dgm:t>
    </dgm:pt>
    <dgm:pt modelId="{C8011702-129F-45E7-8FA5-DC01DC491285}">
      <dgm:prSet custT="1"/>
      <dgm:spPr/>
      <dgm:t>
        <a:bodyPr/>
        <a:lstStyle/>
        <a:p>
          <a:pPr algn="l" rtl="0"/>
          <a:r>
            <a:rPr lang="de-CH" sz="1800" dirty="0" smtClean="0"/>
            <a:t>Provisorische Anmeldung bis 15. Dezember 2015</a:t>
          </a:r>
          <a:endParaRPr lang="de-CH" sz="1800" dirty="0"/>
        </a:p>
      </dgm:t>
    </dgm:pt>
    <dgm:pt modelId="{DA831BCE-8AB2-4D98-8D10-5B91B3A6ED47}" type="parTrans" cxnId="{C43D1965-7E9C-48B9-870D-106BC62B15D6}">
      <dgm:prSet/>
      <dgm:spPr/>
      <dgm:t>
        <a:bodyPr/>
        <a:lstStyle/>
        <a:p>
          <a:pPr algn="l"/>
          <a:endParaRPr lang="de-CH"/>
        </a:p>
      </dgm:t>
    </dgm:pt>
    <dgm:pt modelId="{02F0A839-B0F3-4C66-A90D-62C8C712D0F4}" type="sibTrans" cxnId="{C43D1965-7E9C-48B9-870D-106BC62B15D6}">
      <dgm:prSet/>
      <dgm:spPr/>
      <dgm:t>
        <a:bodyPr/>
        <a:lstStyle/>
        <a:p>
          <a:pPr algn="l"/>
          <a:endParaRPr lang="de-CH"/>
        </a:p>
      </dgm:t>
    </dgm:pt>
    <dgm:pt modelId="{DDB76FD5-CBBC-4DDE-8778-BBB036CC39FF}">
      <dgm:prSet custT="1"/>
      <dgm:spPr/>
      <dgm:t>
        <a:bodyPr/>
        <a:lstStyle/>
        <a:p>
          <a:pPr algn="l" rtl="0"/>
          <a:r>
            <a:rPr lang="de-CH" sz="1800" dirty="0" smtClean="0"/>
            <a:t>Entscheid Schulleitung über Teilnahme bis 20. Januar 2016</a:t>
          </a:r>
          <a:endParaRPr lang="de-CH" sz="1800" dirty="0"/>
        </a:p>
      </dgm:t>
    </dgm:pt>
    <dgm:pt modelId="{83170D79-4940-49D9-9A6C-EE32452F30C1}" type="parTrans" cxnId="{1FF05CA2-16C5-40CF-A69D-12D550DEF3CC}">
      <dgm:prSet/>
      <dgm:spPr/>
      <dgm:t>
        <a:bodyPr/>
        <a:lstStyle/>
        <a:p>
          <a:pPr algn="l"/>
          <a:endParaRPr lang="de-CH"/>
        </a:p>
      </dgm:t>
    </dgm:pt>
    <dgm:pt modelId="{8BBE987D-A1AC-4DEF-99B3-01A39853E077}" type="sibTrans" cxnId="{1FF05CA2-16C5-40CF-A69D-12D550DEF3CC}">
      <dgm:prSet/>
      <dgm:spPr/>
      <dgm:t>
        <a:bodyPr/>
        <a:lstStyle/>
        <a:p>
          <a:pPr algn="l"/>
          <a:endParaRPr lang="de-CH"/>
        </a:p>
      </dgm:t>
    </dgm:pt>
    <dgm:pt modelId="{6207E230-ADC1-4386-A543-4ADAAD308F19}" type="pres">
      <dgm:prSet presAssocID="{24A90669-4F0B-471D-AF79-AC5DF449B42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28435BCF-3148-437C-A971-B3D79AAAFDAF}" type="pres">
      <dgm:prSet presAssocID="{92FC6F65-AF34-4146-A7B0-ADF64C2C901B}" presName="circle1" presStyleLbl="node1" presStyleIdx="0" presStyleCnt="4"/>
      <dgm:spPr/>
    </dgm:pt>
    <dgm:pt modelId="{FBFB2DDE-AEDA-42EE-A42C-B9C963D9BC0B}" type="pres">
      <dgm:prSet presAssocID="{92FC6F65-AF34-4146-A7B0-ADF64C2C901B}" presName="space" presStyleCnt="0"/>
      <dgm:spPr/>
    </dgm:pt>
    <dgm:pt modelId="{C09C8467-53BB-42C4-A0BF-28165D86C061}" type="pres">
      <dgm:prSet presAssocID="{92FC6F65-AF34-4146-A7B0-ADF64C2C901B}" presName="rect1" presStyleLbl="alignAcc1" presStyleIdx="0" presStyleCnt="4"/>
      <dgm:spPr/>
      <dgm:t>
        <a:bodyPr/>
        <a:lstStyle/>
        <a:p>
          <a:endParaRPr lang="de-CH"/>
        </a:p>
      </dgm:t>
    </dgm:pt>
    <dgm:pt modelId="{B652A8D1-F722-4B59-818C-2733340A1349}" type="pres">
      <dgm:prSet presAssocID="{9F9F0B25-AD4C-400B-83D1-0B18BBCF8C01}" presName="vertSpace2" presStyleLbl="node1" presStyleIdx="0" presStyleCnt="4"/>
      <dgm:spPr/>
    </dgm:pt>
    <dgm:pt modelId="{1F219048-275D-43E7-9ADB-85BC322B8CF3}" type="pres">
      <dgm:prSet presAssocID="{9F9F0B25-AD4C-400B-83D1-0B18BBCF8C01}" presName="circle2" presStyleLbl="node1" presStyleIdx="1" presStyleCnt="4"/>
      <dgm:spPr/>
    </dgm:pt>
    <dgm:pt modelId="{2F6E3163-12BE-449B-A65D-ACE32080FCDE}" type="pres">
      <dgm:prSet presAssocID="{9F9F0B25-AD4C-400B-83D1-0B18BBCF8C01}" presName="rect2" presStyleLbl="alignAcc1" presStyleIdx="1" presStyleCnt="4"/>
      <dgm:spPr/>
      <dgm:t>
        <a:bodyPr/>
        <a:lstStyle/>
        <a:p>
          <a:endParaRPr lang="de-CH"/>
        </a:p>
      </dgm:t>
    </dgm:pt>
    <dgm:pt modelId="{5114ED78-0D28-4F70-91CA-24D5B5F66952}" type="pres">
      <dgm:prSet presAssocID="{C8011702-129F-45E7-8FA5-DC01DC491285}" presName="vertSpace3" presStyleLbl="node1" presStyleIdx="1" presStyleCnt="4"/>
      <dgm:spPr/>
    </dgm:pt>
    <dgm:pt modelId="{82CC3C0F-C369-488D-99C3-265A836E8314}" type="pres">
      <dgm:prSet presAssocID="{C8011702-129F-45E7-8FA5-DC01DC491285}" presName="circle3" presStyleLbl="node1" presStyleIdx="2" presStyleCnt="4"/>
      <dgm:spPr/>
    </dgm:pt>
    <dgm:pt modelId="{30ED56AA-608B-4358-983C-AFACE886CB3B}" type="pres">
      <dgm:prSet presAssocID="{C8011702-129F-45E7-8FA5-DC01DC491285}" presName="rect3" presStyleLbl="alignAcc1" presStyleIdx="2" presStyleCnt="4"/>
      <dgm:spPr/>
      <dgm:t>
        <a:bodyPr/>
        <a:lstStyle/>
        <a:p>
          <a:endParaRPr lang="de-CH"/>
        </a:p>
      </dgm:t>
    </dgm:pt>
    <dgm:pt modelId="{A57285D3-828C-495B-A2C5-67CAB62671E0}" type="pres">
      <dgm:prSet presAssocID="{DDB76FD5-CBBC-4DDE-8778-BBB036CC39FF}" presName="vertSpace4" presStyleLbl="node1" presStyleIdx="2" presStyleCnt="4"/>
      <dgm:spPr/>
    </dgm:pt>
    <dgm:pt modelId="{E1E3F457-2CFA-450A-B420-12591A5B712E}" type="pres">
      <dgm:prSet presAssocID="{DDB76FD5-CBBC-4DDE-8778-BBB036CC39FF}" presName="circle4" presStyleLbl="node1" presStyleIdx="3" presStyleCnt="4"/>
      <dgm:spPr/>
    </dgm:pt>
    <dgm:pt modelId="{D36C454D-8698-49B0-9CD2-8F8FAC77A859}" type="pres">
      <dgm:prSet presAssocID="{DDB76FD5-CBBC-4DDE-8778-BBB036CC39FF}" presName="rect4" presStyleLbl="alignAcc1" presStyleIdx="3" presStyleCnt="4"/>
      <dgm:spPr/>
      <dgm:t>
        <a:bodyPr/>
        <a:lstStyle/>
        <a:p>
          <a:endParaRPr lang="de-CH"/>
        </a:p>
      </dgm:t>
    </dgm:pt>
    <dgm:pt modelId="{2145A8FD-803F-41E6-B3CA-86ACD1126517}" type="pres">
      <dgm:prSet presAssocID="{92FC6F65-AF34-4146-A7B0-ADF64C2C901B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56257689-9637-489F-96E2-D7A333480B2E}" type="pres">
      <dgm:prSet presAssocID="{9F9F0B25-AD4C-400B-83D1-0B18BBCF8C01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19B8D65-A783-41CC-BFCC-0EB21726440C}" type="pres">
      <dgm:prSet presAssocID="{C8011702-129F-45E7-8FA5-DC01DC491285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586F2A6-C509-4FFC-8F4B-1E85973CB3F9}" type="pres">
      <dgm:prSet presAssocID="{DDB76FD5-CBBC-4DDE-8778-BBB036CC39FF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D8AC2D2F-E5C5-449F-B014-922D9229A996}" type="presOf" srcId="{24A90669-4F0B-471D-AF79-AC5DF449B425}" destId="{6207E230-ADC1-4386-A543-4ADAAD308F19}" srcOrd="0" destOrd="0" presId="urn:microsoft.com/office/officeart/2005/8/layout/target3"/>
    <dgm:cxn modelId="{A068B097-3C5B-4417-8727-2D15B635FF2C}" type="presOf" srcId="{C8011702-129F-45E7-8FA5-DC01DC491285}" destId="{319B8D65-A783-41CC-BFCC-0EB21726440C}" srcOrd="1" destOrd="0" presId="urn:microsoft.com/office/officeart/2005/8/layout/target3"/>
    <dgm:cxn modelId="{3723A1F1-857F-4833-9A40-FAAA71A72F33}" type="presOf" srcId="{DDB76FD5-CBBC-4DDE-8778-BBB036CC39FF}" destId="{D36C454D-8698-49B0-9CD2-8F8FAC77A859}" srcOrd="0" destOrd="0" presId="urn:microsoft.com/office/officeart/2005/8/layout/target3"/>
    <dgm:cxn modelId="{C024A508-B62F-4876-AD88-4E829E0C9BCF}" type="presOf" srcId="{92FC6F65-AF34-4146-A7B0-ADF64C2C901B}" destId="{C09C8467-53BB-42C4-A0BF-28165D86C061}" srcOrd="0" destOrd="0" presId="urn:microsoft.com/office/officeart/2005/8/layout/target3"/>
    <dgm:cxn modelId="{DCC8FB46-6547-4AC1-B64F-2FEB6A2E933E}" type="presOf" srcId="{9F9F0B25-AD4C-400B-83D1-0B18BBCF8C01}" destId="{56257689-9637-489F-96E2-D7A333480B2E}" srcOrd="1" destOrd="0" presId="urn:microsoft.com/office/officeart/2005/8/layout/target3"/>
    <dgm:cxn modelId="{4D668B44-CDF1-4950-A153-63BC12402C60}" type="presOf" srcId="{DDB76FD5-CBBC-4DDE-8778-BBB036CC39FF}" destId="{B586F2A6-C509-4FFC-8F4B-1E85973CB3F9}" srcOrd="1" destOrd="0" presId="urn:microsoft.com/office/officeart/2005/8/layout/target3"/>
    <dgm:cxn modelId="{6B8EF503-130E-4965-A0EC-73E27921A09A}" type="presOf" srcId="{92FC6F65-AF34-4146-A7B0-ADF64C2C901B}" destId="{2145A8FD-803F-41E6-B3CA-86ACD1126517}" srcOrd="1" destOrd="0" presId="urn:microsoft.com/office/officeart/2005/8/layout/target3"/>
    <dgm:cxn modelId="{4427450B-D8CD-4A61-A385-47332464BC36}" type="presOf" srcId="{C8011702-129F-45E7-8FA5-DC01DC491285}" destId="{30ED56AA-608B-4358-983C-AFACE886CB3B}" srcOrd="0" destOrd="0" presId="urn:microsoft.com/office/officeart/2005/8/layout/target3"/>
    <dgm:cxn modelId="{A5311886-0A57-4DE6-BD33-1A27471DED69}" srcId="{24A90669-4F0B-471D-AF79-AC5DF449B425}" destId="{9F9F0B25-AD4C-400B-83D1-0B18BBCF8C01}" srcOrd="1" destOrd="0" parTransId="{DF5C6FCA-6FD9-420E-B756-C4E98A4EF465}" sibTransId="{54BC9BCB-BEF6-41DF-A7F4-4B104D5122D7}"/>
    <dgm:cxn modelId="{1FF05CA2-16C5-40CF-A69D-12D550DEF3CC}" srcId="{24A90669-4F0B-471D-AF79-AC5DF449B425}" destId="{DDB76FD5-CBBC-4DDE-8778-BBB036CC39FF}" srcOrd="3" destOrd="0" parTransId="{83170D79-4940-49D9-9A6C-EE32452F30C1}" sibTransId="{8BBE987D-A1AC-4DEF-99B3-01A39853E077}"/>
    <dgm:cxn modelId="{888894FE-C080-4E52-90EA-8CAB838DAD5B}" type="presOf" srcId="{9F9F0B25-AD4C-400B-83D1-0B18BBCF8C01}" destId="{2F6E3163-12BE-449B-A65D-ACE32080FCDE}" srcOrd="0" destOrd="0" presId="urn:microsoft.com/office/officeart/2005/8/layout/target3"/>
    <dgm:cxn modelId="{0C902012-79C5-435E-AEDC-34CAC1919028}" srcId="{24A90669-4F0B-471D-AF79-AC5DF449B425}" destId="{92FC6F65-AF34-4146-A7B0-ADF64C2C901B}" srcOrd="0" destOrd="0" parTransId="{515988A2-1137-4663-BF79-BD2563669A2F}" sibTransId="{8BBCECAF-80F9-415B-A70F-49742B6F8BDD}"/>
    <dgm:cxn modelId="{C43D1965-7E9C-48B9-870D-106BC62B15D6}" srcId="{24A90669-4F0B-471D-AF79-AC5DF449B425}" destId="{C8011702-129F-45E7-8FA5-DC01DC491285}" srcOrd="2" destOrd="0" parTransId="{DA831BCE-8AB2-4D98-8D10-5B91B3A6ED47}" sibTransId="{02F0A839-B0F3-4C66-A90D-62C8C712D0F4}"/>
    <dgm:cxn modelId="{81EB6FAC-D38F-4B7D-8EAE-E45694558905}" type="presParOf" srcId="{6207E230-ADC1-4386-A543-4ADAAD308F19}" destId="{28435BCF-3148-437C-A971-B3D79AAAFDAF}" srcOrd="0" destOrd="0" presId="urn:microsoft.com/office/officeart/2005/8/layout/target3"/>
    <dgm:cxn modelId="{4030DD89-07ED-4A8E-839F-FF86963C3EE1}" type="presParOf" srcId="{6207E230-ADC1-4386-A543-4ADAAD308F19}" destId="{FBFB2DDE-AEDA-42EE-A42C-B9C963D9BC0B}" srcOrd="1" destOrd="0" presId="urn:microsoft.com/office/officeart/2005/8/layout/target3"/>
    <dgm:cxn modelId="{DB207AD8-1D0D-4780-A649-1C02886E4579}" type="presParOf" srcId="{6207E230-ADC1-4386-A543-4ADAAD308F19}" destId="{C09C8467-53BB-42C4-A0BF-28165D86C061}" srcOrd="2" destOrd="0" presId="urn:microsoft.com/office/officeart/2005/8/layout/target3"/>
    <dgm:cxn modelId="{1E6242B8-67C0-41B4-A889-C2685365F609}" type="presParOf" srcId="{6207E230-ADC1-4386-A543-4ADAAD308F19}" destId="{B652A8D1-F722-4B59-818C-2733340A1349}" srcOrd="3" destOrd="0" presId="urn:microsoft.com/office/officeart/2005/8/layout/target3"/>
    <dgm:cxn modelId="{CCA094D5-060A-477E-8B01-A7B67D5EBC87}" type="presParOf" srcId="{6207E230-ADC1-4386-A543-4ADAAD308F19}" destId="{1F219048-275D-43E7-9ADB-85BC322B8CF3}" srcOrd="4" destOrd="0" presId="urn:microsoft.com/office/officeart/2005/8/layout/target3"/>
    <dgm:cxn modelId="{70EE3C3A-D929-4EEB-99D3-59568966D98B}" type="presParOf" srcId="{6207E230-ADC1-4386-A543-4ADAAD308F19}" destId="{2F6E3163-12BE-449B-A65D-ACE32080FCDE}" srcOrd="5" destOrd="0" presId="urn:microsoft.com/office/officeart/2005/8/layout/target3"/>
    <dgm:cxn modelId="{9A17A014-C148-4727-ABA4-F62A902DD05D}" type="presParOf" srcId="{6207E230-ADC1-4386-A543-4ADAAD308F19}" destId="{5114ED78-0D28-4F70-91CA-24D5B5F66952}" srcOrd="6" destOrd="0" presId="urn:microsoft.com/office/officeart/2005/8/layout/target3"/>
    <dgm:cxn modelId="{9A2524BD-0CDA-458B-9F15-C8B0C9203BCB}" type="presParOf" srcId="{6207E230-ADC1-4386-A543-4ADAAD308F19}" destId="{82CC3C0F-C369-488D-99C3-265A836E8314}" srcOrd="7" destOrd="0" presId="urn:microsoft.com/office/officeart/2005/8/layout/target3"/>
    <dgm:cxn modelId="{469539B9-0B45-42CA-B225-3B5FEC2B52FF}" type="presParOf" srcId="{6207E230-ADC1-4386-A543-4ADAAD308F19}" destId="{30ED56AA-608B-4358-983C-AFACE886CB3B}" srcOrd="8" destOrd="0" presId="urn:microsoft.com/office/officeart/2005/8/layout/target3"/>
    <dgm:cxn modelId="{F4CE3821-B164-4E90-B7F0-D3E8B8ECED0D}" type="presParOf" srcId="{6207E230-ADC1-4386-A543-4ADAAD308F19}" destId="{A57285D3-828C-495B-A2C5-67CAB62671E0}" srcOrd="9" destOrd="0" presId="urn:microsoft.com/office/officeart/2005/8/layout/target3"/>
    <dgm:cxn modelId="{56871B38-B674-4382-B2A1-1E07341C7131}" type="presParOf" srcId="{6207E230-ADC1-4386-A543-4ADAAD308F19}" destId="{E1E3F457-2CFA-450A-B420-12591A5B712E}" srcOrd="10" destOrd="0" presId="urn:microsoft.com/office/officeart/2005/8/layout/target3"/>
    <dgm:cxn modelId="{35E3482C-75DA-4A06-8778-E4A492C169A8}" type="presParOf" srcId="{6207E230-ADC1-4386-A543-4ADAAD308F19}" destId="{D36C454D-8698-49B0-9CD2-8F8FAC77A859}" srcOrd="11" destOrd="0" presId="urn:microsoft.com/office/officeart/2005/8/layout/target3"/>
    <dgm:cxn modelId="{9C9C863A-7D76-43B0-BDB6-796EEE15605E}" type="presParOf" srcId="{6207E230-ADC1-4386-A543-4ADAAD308F19}" destId="{2145A8FD-803F-41E6-B3CA-86ACD1126517}" srcOrd="12" destOrd="0" presId="urn:microsoft.com/office/officeart/2005/8/layout/target3"/>
    <dgm:cxn modelId="{CB944D20-E84F-4D2E-B8B8-C686E0E1EFF0}" type="presParOf" srcId="{6207E230-ADC1-4386-A543-4ADAAD308F19}" destId="{56257689-9637-489F-96E2-D7A333480B2E}" srcOrd="13" destOrd="0" presId="urn:microsoft.com/office/officeart/2005/8/layout/target3"/>
    <dgm:cxn modelId="{46EFD044-D251-4B4A-A17D-6C938137EC07}" type="presParOf" srcId="{6207E230-ADC1-4386-A543-4ADAAD308F19}" destId="{319B8D65-A783-41CC-BFCC-0EB21726440C}" srcOrd="14" destOrd="0" presId="urn:microsoft.com/office/officeart/2005/8/layout/target3"/>
    <dgm:cxn modelId="{E2AABA70-6877-4B24-9116-64351FEB87BB}" type="presParOf" srcId="{6207E230-ADC1-4386-A543-4ADAAD308F19}" destId="{B586F2A6-C509-4FFC-8F4B-1E85973CB3F9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B4710-AC81-4D7F-856D-0A42455D5BF8}" type="datetimeFigureOut">
              <a:rPr lang="de-CH" smtClean="0"/>
              <a:t>30.04.2015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C2CAD-537B-492C-90FA-DBB1892296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88340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C2CAD-537B-492C-90FA-DBB18922964E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80248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6765" y="1846016"/>
            <a:ext cx="4587949" cy="1734326"/>
          </a:xfrm>
        </p:spPr>
        <p:txBody>
          <a:bodyPr anchor="b"/>
          <a:lstStyle>
            <a:lvl1pPr algn="r">
              <a:defRPr sz="6000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98482" y="5549627"/>
            <a:ext cx="2670372" cy="989288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9D0AD-B209-4473-8E7D-2FFD927FB200}" type="datetime1">
              <a:rPr lang="de-CH" smtClean="0"/>
              <a:t>30.04.2015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‹Nr.›</a:t>
            </a:fld>
            <a:endParaRPr lang="de-CH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993" y="3580342"/>
            <a:ext cx="2270760" cy="19050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006" y="3571464"/>
            <a:ext cx="3169920" cy="190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03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D2C73-43CB-4909-910A-9569ED8AFF01}" type="datetime1">
              <a:rPr lang="de-CH" smtClean="0"/>
              <a:t>30.04.2015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0675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2F5D-4547-4E4A-B76F-D636EC27F629}" type="datetime1">
              <a:rPr lang="de-CH" smtClean="0"/>
              <a:t>30.04.2015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6097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2461189"/>
            <a:ext cx="7886700" cy="371577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404A8-F344-4D93-A7E2-42567C93F843}" type="datetimeFigureOut">
              <a:rPr lang="de-CH" smtClean="0"/>
              <a:t>30.04.2015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65CFE-94AB-405A-9F43-EF9E03C6B92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35353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10531-BFB0-453C-8A61-436EC50D5F97}" type="datetime1">
              <a:rPr lang="de-CH" smtClean="0"/>
              <a:t>30.04.2015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6726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086F8-C381-4B5A-AFE0-0E2D7AE8D038}" type="datetime1">
              <a:rPr lang="de-CH" smtClean="0"/>
              <a:t>30.04.2015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81156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B18C1-27D0-48DE-A69C-17D25B6AF624}" type="datetime1">
              <a:rPr lang="de-CH" smtClean="0"/>
              <a:t>30.04.2015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7854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CF32E-A8CD-4047-AFBB-B418C0B89F7F}" type="datetime1">
              <a:rPr lang="de-CH" smtClean="0"/>
              <a:t>30.04.2015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6553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3FCB9-5559-4200-8C34-4C1DDB015037}" type="datetime1">
              <a:rPr lang="de-CH" smtClean="0"/>
              <a:t>30.04.2015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6711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9BB87-1CAB-43AC-A091-A958A6C536EE}" type="datetime1">
              <a:rPr lang="de-CH" smtClean="0"/>
              <a:t>30.04.2015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6576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D0E58-A4BF-4B2D-9043-1080A1847823}" type="datetime1">
              <a:rPr lang="de-CH" smtClean="0"/>
              <a:t>30.04.2015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Hans Muster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E4660-950A-4935-86A1-DE46325B8B4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5802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dirty="0" smtClean="0"/>
              <a:t>Datum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dirty="0" smtClean="0"/>
              <a:t>Fusszeile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AFE4660-950A-4935-86A1-DE46325B8B49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36402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90000"/>
        </a:lnSpc>
        <a:spcBef>
          <a:spcPts val="1000"/>
        </a:spcBef>
        <a:spcAft>
          <a:spcPts val="600"/>
        </a:spcAft>
        <a:buSzPct val="100000"/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50838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dijon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28846" y="1725672"/>
            <a:ext cx="5268444" cy="1734326"/>
          </a:xfrm>
        </p:spPr>
        <p:txBody>
          <a:bodyPr>
            <a:normAutofit fontScale="90000"/>
          </a:bodyPr>
          <a:lstStyle/>
          <a:p>
            <a:pPr algn="r">
              <a:spcAft>
                <a:spcPts val="1200"/>
              </a:spcAft>
            </a:pPr>
            <a:r>
              <a:rPr lang="de-CH" sz="2200" dirty="0"/>
              <a:t>Dijon | Torquay</a:t>
            </a:r>
            <a:r>
              <a:rPr lang="de-CH" b="1" dirty="0" smtClean="0">
                <a:latin typeface="+mn-lt"/>
              </a:rPr>
              <a:t/>
            </a:r>
            <a:br>
              <a:rPr lang="de-CH" b="1" dirty="0" smtClean="0">
                <a:latin typeface="+mn-lt"/>
              </a:rPr>
            </a:br>
            <a:r>
              <a:rPr lang="de-CH" dirty="0" smtClean="0"/>
              <a:t>Sprachaufenthalt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785781" y="5609099"/>
            <a:ext cx="3194670" cy="989288"/>
          </a:xfrm>
        </p:spPr>
        <p:txBody>
          <a:bodyPr/>
          <a:lstStyle/>
          <a:p>
            <a:pPr algn="l"/>
            <a:r>
              <a:rPr lang="de-CH" dirty="0" smtClean="0">
                <a:latin typeface="+mj-lt"/>
              </a:rPr>
              <a:t>2. Klassen </a:t>
            </a:r>
            <a:r>
              <a:rPr lang="de-CH" dirty="0" err="1" smtClean="0">
                <a:latin typeface="+mj-lt"/>
              </a:rPr>
              <a:t>BfsS</a:t>
            </a:r>
            <a:endParaRPr lang="de-CH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5168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Hinweis an Lehrpersonen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Diese Präsentation betrifft alle 2. Klassen</a:t>
            </a:r>
          </a:p>
          <a:p>
            <a:r>
              <a:rPr lang="de-CH" dirty="0" smtClean="0"/>
              <a:t>Der Klassenlehrer setzt sie bei der Information seiner Klassen ein</a:t>
            </a:r>
          </a:p>
          <a:p>
            <a:r>
              <a:rPr lang="de-CH" dirty="0" smtClean="0"/>
              <a:t>bis spätestens Ende Sept. 2015</a:t>
            </a:r>
          </a:p>
          <a:p>
            <a:r>
              <a:rPr lang="de-CH" dirty="0" smtClean="0"/>
              <a:t>Name der Zielgruppenorientierten Präsentation: «Lernende 2015»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70443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Agenda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Begrüssung</a:t>
            </a:r>
          </a:p>
          <a:p>
            <a:r>
              <a:rPr lang="de-CH" dirty="0" smtClean="0"/>
              <a:t>Grundlagen</a:t>
            </a:r>
          </a:p>
          <a:p>
            <a:r>
              <a:rPr lang="de-CH" dirty="0" smtClean="0"/>
              <a:t>Französisch in Dijon</a:t>
            </a:r>
          </a:p>
          <a:p>
            <a:r>
              <a:rPr lang="de-CH" dirty="0" smtClean="0"/>
              <a:t>Englisch in Torquay</a:t>
            </a:r>
          </a:p>
          <a:p>
            <a:r>
              <a:rPr lang="de-CH" dirty="0" smtClean="0"/>
              <a:t>Anmeldedaten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18580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Grundlagen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Freiwilliger Sprachaufenthalt</a:t>
            </a:r>
          </a:p>
          <a:p>
            <a:r>
              <a:rPr lang="de-CH" dirty="0" smtClean="0"/>
              <a:t>Für alle zweiten Klassen</a:t>
            </a:r>
          </a:p>
          <a:p>
            <a:r>
              <a:rPr lang="de-CH" dirty="0" smtClean="0"/>
              <a:t>Kosten ca. CHF 1’700.</a:t>
            </a:r>
            <a:r>
              <a:rPr lang="de-CH" dirty="0" smtClean="0">
                <a:sym typeface="Symbol" panose="05050102010706020507" pitchFamily="18" charset="2"/>
              </a:rPr>
              <a:t></a:t>
            </a:r>
          </a:p>
          <a:p>
            <a:pPr marL="623888" lvl="1" indent="-355600"/>
            <a:r>
              <a:rPr lang="de-CH" dirty="0" smtClean="0">
                <a:sym typeface="Symbol" panose="05050102010706020507" pitchFamily="18" charset="2"/>
              </a:rPr>
              <a:t>Aufenthalt in Familie</a:t>
            </a:r>
          </a:p>
          <a:p>
            <a:pPr marL="623888" lvl="1" indent="-355600"/>
            <a:r>
              <a:rPr lang="de-CH" dirty="0" smtClean="0">
                <a:sym typeface="Symbol" panose="05050102010706020507" pitchFamily="18" charset="2"/>
              </a:rPr>
              <a:t>Unterricht in Kleinklassen (max. 10 Lektionen)</a:t>
            </a:r>
          </a:p>
          <a:p>
            <a:pPr marL="623888" lvl="1" indent="-355600"/>
            <a:r>
              <a:rPr lang="de-CH" dirty="0" smtClean="0">
                <a:sym typeface="Symbol" panose="05050102010706020507" pitchFamily="18" charset="2"/>
              </a:rPr>
              <a:t>Reise</a:t>
            </a:r>
          </a:p>
          <a:p>
            <a:r>
              <a:rPr lang="de-CH" dirty="0" smtClean="0">
                <a:sym typeface="Symbol" panose="05050102010706020507" pitchFamily="18" charset="2"/>
              </a:rPr>
              <a:t>Während Frühlingsferien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2484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Französisch in Dijon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Kompetente Schule</a:t>
            </a:r>
          </a:p>
          <a:p>
            <a:r>
              <a:rPr lang="de-CH">
                <a:hlinkClick r:id="rId2"/>
              </a:rPr>
              <a:t>Mitten in der Altstadt</a:t>
            </a:r>
            <a:endParaRPr lang="de-CH"/>
          </a:p>
          <a:p>
            <a:r>
              <a:rPr lang="de-CH" dirty="0" smtClean="0"/>
              <a:t>Beste Feedbacks</a:t>
            </a:r>
          </a:p>
          <a:p>
            <a:r>
              <a:rPr lang="de-CH" dirty="0" smtClean="0"/>
              <a:t>40 Lektionen</a:t>
            </a:r>
          </a:p>
          <a:p>
            <a:r>
              <a:rPr lang="de-CH" dirty="0" smtClean="0"/>
              <a:t>Privatlektionen </a:t>
            </a:r>
            <a:br>
              <a:rPr lang="de-CH" dirty="0" smtClean="0"/>
            </a:br>
            <a:r>
              <a:rPr lang="de-CH" dirty="0" smtClean="0"/>
              <a:t>möglich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350" y="3251899"/>
            <a:ext cx="4080000" cy="30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659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Englisch in Torquay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Schule mit bestem Feedback</a:t>
            </a:r>
          </a:p>
          <a:p>
            <a:r>
              <a:rPr lang="de-CH" dirty="0" smtClean="0"/>
              <a:t>Historische Stadt</a:t>
            </a:r>
          </a:p>
          <a:p>
            <a:r>
              <a:rPr lang="de-CH" dirty="0" smtClean="0"/>
              <a:t>38 Lektionen </a:t>
            </a:r>
          </a:p>
          <a:p>
            <a:r>
              <a:rPr lang="de-CH" dirty="0" smtClean="0"/>
              <a:t>Privatlektionen</a:t>
            </a:r>
            <a:br>
              <a:rPr lang="de-CH" dirty="0" smtClean="0"/>
            </a:br>
            <a:r>
              <a:rPr lang="de-CH" dirty="0" smtClean="0"/>
              <a:t>möglich</a:t>
            </a:r>
          </a:p>
          <a:p>
            <a:r>
              <a:rPr lang="de-CH" dirty="0" smtClean="0"/>
              <a:t>Strand in der Nähe</a:t>
            </a:r>
          </a:p>
          <a:p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242" y="3151145"/>
            <a:ext cx="4582839" cy="30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843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Feedbacks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2355944"/>
              </p:ext>
            </p:extLst>
          </p:nvPr>
        </p:nvGraphicFramePr>
        <p:xfrm>
          <a:off x="732726" y="1825625"/>
          <a:ext cx="7887224" cy="263052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539283"/>
                <a:gridCol w="1782647"/>
                <a:gridCol w="1782647"/>
                <a:gridCol w="1782647"/>
              </a:tblGrid>
              <a:tr h="4642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400" dirty="0">
                          <a:effectLst/>
                        </a:rPr>
                        <a:t> </a:t>
                      </a:r>
                      <a:r>
                        <a:rPr lang="de-DE" sz="2400" dirty="0" err="1" smtClean="0">
                          <a:effectLst/>
                        </a:rPr>
                        <a:t>Torquay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400" dirty="0">
                          <a:effectLst/>
                        </a:rPr>
                        <a:t>+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400" dirty="0">
                          <a:effectLst/>
                        </a:rPr>
                        <a:t>0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400" dirty="0">
                          <a:effectLst/>
                        </a:rPr>
                        <a:t>–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/>
                </a:tc>
              </a:tr>
              <a:tr h="4642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 dirty="0">
                          <a:effectLst/>
                        </a:rPr>
                        <a:t>Gastfamilie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0410" algn="r"/>
                        </a:tabLst>
                      </a:pPr>
                      <a:r>
                        <a:rPr lang="de-DE" sz="2400" dirty="0">
                          <a:effectLst/>
                        </a:rPr>
                        <a:t>	80 %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2315" algn="r"/>
                        </a:tabLst>
                      </a:pPr>
                      <a:r>
                        <a:rPr lang="de-DE" sz="2400">
                          <a:effectLst/>
                        </a:rPr>
                        <a:t>	12 %</a:t>
                      </a:r>
                      <a:endParaRPr lang="de-CH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9310" algn="r"/>
                        </a:tabLst>
                      </a:pPr>
                      <a:r>
                        <a:rPr lang="de-DE" sz="2400" dirty="0">
                          <a:effectLst/>
                        </a:rPr>
                        <a:t>	8 %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</a:tr>
              <a:tr h="4642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 dirty="0">
                          <a:effectLst/>
                        </a:rPr>
                        <a:t>Schule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0410" algn="r"/>
                        </a:tabLst>
                      </a:pPr>
                      <a:r>
                        <a:rPr lang="de-DE" sz="2400" dirty="0">
                          <a:effectLst/>
                        </a:rPr>
                        <a:t>	93 %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2315" algn="r"/>
                        </a:tabLst>
                      </a:pPr>
                      <a:r>
                        <a:rPr lang="de-DE" sz="2400" dirty="0">
                          <a:effectLst/>
                        </a:rPr>
                        <a:t>	5 %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9310" algn="r"/>
                        </a:tabLst>
                      </a:pPr>
                      <a:r>
                        <a:rPr lang="de-DE" sz="2400" dirty="0">
                          <a:effectLst/>
                        </a:rPr>
                        <a:t>	2 %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</a:tr>
              <a:tr h="7737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 dirty="0">
                          <a:effectLst/>
                        </a:rPr>
                        <a:t>LAP  Vorbereitung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0410" algn="r"/>
                        </a:tabLst>
                      </a:pPr>
                      <a:r>
                        <a:rPr lang="de-DE" sz="2400">
                          <a:effectLst/>
                        </a:rPr>
                        <a:t>	70 %</a:t>
                      </a:r>
                      <a:endParaRPr lang="de-CH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2315" algn="r"/>
                        </a:tabLst>
                      </a:pPr>
                      <a:r>
                        <a:rPr lang="de-DE" sz="2400" dirty="0">
                          <a:effectLst/>
                        </a:rPr>
                        <a:t>	18 %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9310" algn="r"/>
                        </a:tabLst>
                      </a:pPr>
                      <a:r>
                        <a:rPr lang="de-DE" sz="2400" dirty="0">
                          <a:effectLst/>
                        </a:rPr>
                        <a:t>	12 %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</a:tr>
              <a:tr h="4642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 dirty="0">
                          <a:effectLst/>
                        </a:rPr>
                        <a:t>Reise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0410" algn="r"/>
                        </a:tabLst>
                      </a:pPr>
                      <a:r>
                        <a:rPr lang="de-DE" sz="2400" dirty="0">
                          <a:effectLst/>
                        </a:rPr>
                        <a:t>	78 %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2315" algn="r"/>
                        </a:tabLst>
                      </a:pPr>
                      <a:r>
                        <a:rPr lang="de-DE" sz="2400">
                          <a:effectLst/>
                        </a:rPr>
                        <a:t>	10 %</a:t>
                      </a:r>
                      <a:endParaRPr lang="de-CH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9310" algn="r"/>
                        </a:tabLst>
                      </a:pPr>
                      <a:r>
                        <a:rPr lang="de-DE" sz="2400" dirty="0">
                          <a:effectLst/>
                        </a:rPr>
                        <a:t>	12 %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320" marR="69320" marT="0" marB="0" anchor="ctr"/>
                </a:tc>
              </a:tr>
            </a:tbl>
          </a:graphicData>
        </a:graphic>
      </p:graphicFrame>
      <p:graphicFrame>
        <p:nvGraphicFramePr>
          <p:cNvPr id="5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7675354"/>
              </p:ext>
            </p:extLst>
          </p:nvPr>
        </p:nvGraphicFramePr>
        <p:xfrm>
          <a:off x="732994" y="2014990"/>
          <a:ext cx="7803082" cy="2533549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2512195"/>
                <a:gridCol w="1763629"/>
                <a:gridCol w="1763629"/>
                <a:gridCol w="1763629"/>
              </a:tblGrid>
              <a:tr h="3918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400" dirty="0">
                          <a:effectLst/>
                        </a:rPr>
                        <a:t> </a:t>
                      </a:r>
                      <a:r>
                        <a:rPr lang="de-DE" sz="2400" dirty="0" smtClean="0">
                          <a:effectLst/>
                        </a:rPr>
                        <a:t>Dijon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400" dirty="0">
                          <a:effectLst/>
                        </a:rPr>
                        <a:t>+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400" dirty="0">
                          <a:effectLst/>
                        </a:rPr>
                        <a:t>0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400" dirty="0">
                          <a:effectLst/>
                        </a:rPr>
                        <a:t>–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54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 dirty="0">
                          <a:effectLst/>
                        </a:rPr>
                        <a:t>Gastfamilie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0410" algn="r"/>
                        </a:tabLst>
                      </a:pPr>
                      <a:r>
                        <a:rPr lang="de-DE" sz="2400" dirty="0">
                          <a:effectLst/>
                        </a:rPr>
                        <a:t>	</a:t>
                      </a:r>
                      <a:r>
                        <a:rPr lang="de-DE" sz="2400" dirty="0" smtClean="0">
                          <a:effectLst/>
                        </a:rPr>
                        <a:t>85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2315" algn="r"/>
                        </a:tabLst>
                      </a:pPr>
                      <a:r>
                        <a:rPr lang="de-DE" sz="2400" dirty="0">
                          <a:effectLst/>
                        </a:rPr>
                        <a:t>	</a:t>
                      </a:r>
                      <a:r>
                        <a:rPr lang="de-DE" sz="2400" dirty="0" smtClean="0">
                          <a:effectLst/>
                        </a:rPr>
                        <a:t>3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9310" algn="r"/>
                        </a:tabLst>
                      </a:pPr>
                      <a:r>
                        <a:rPr lang="de-DE" sz="2400" dirty="0" smtClean="0">
                          <a:effectLst/>
                        </a:rPr>
                        <a:t>12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354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 dirty="0">
                          <a:effectLst/>
                        </a:rPr>
                        <a:t>Schule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0410" algn="r"/>
                        </a:tabLst>
                      </a:pPr>
                      <a:r>
                        <a:rPr lang="de-DE" sz="2400" dirty="0">
                          <a:effectLst/>
                        </a:rPr>
                        <a:t>	</a:t>
                      </a:r>
                      <a:r>
                        <a:rPr lang="de-DE" sz="2400" dirty="0" smtClean="0">
                          <a:effectLst/>
                        </a:rPr>
                        <a:t>97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2315" algn="r"/>
                        </a:tabLst>
                      </a:pPr>
                      <a:r>
                        <a:rPr lang="de-DE" sz="2400" dirty="0">
                          <a:effectLst/>
                        </a:rPr>
                        <a:t>	</a:t>
                      </a:r>
                      <a:r>
                        <a:rPr lang="de-DE" sz="2400" dirty="0" smtClean="0">
                          <a:effectLst/>
                        </a:rPr>
                        <a:t>3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9310" algn="r"/>
                        </a:tabLst>
                      </a:pPr>
                      <a:r>
                        <a:rPr lang="de-DE" sz="2400" dirty="0">
                          <a:effectLst/>
                        </a:rPr>
                        <a:t>	</a:t>
                      </a:r>
                      <a:r>
                        <a:rPr lang="de-DE" sz="2400" dirty="0" smtClean="0">
                          <a:effectLst/>
                        </a:rPr>
                        <a:t>0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354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 dirty="0">
                          <a:effectLst/>
                        </a:rPr>
                        <a:t>LAP  Vorbereitung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0410" algn="r"/>
                        </a:tabLst>
                      </a:pPr>
                      <a:r>
                        <a:rPr lang="de-DE" sz="2400" dirty="0">
                          <a:effectLst/>
                        </a:rPr>
                        <a:t>	</a:t>
                      </a:r>
                      <a:r>
                        <a:rPr lang="de-DE" sz="2400" dirty="0" smtClean="0">
                          <a:effectLst/>
                        </a:rPr>
                        <a:t>75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2315" algn="r"/>
                        </a:tabLst>
                      </a:pPr>
                      <a:r>
                        <a:rPr lang="de-DE" sz="2400" dirty="0">
                          <a:effectLst/>
                        </a:rPr>
                        <a:t>	</a:t>
                      </a:r>
                      <a:r>
                        <a:rPr lang="de-DE" sz="2400" dirty="0" smtClean="0">
                          <a:effectLst/>
                        </a:rPr>
                        <a:t>13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9310" algn="r"/>
                        </a:tabLst>
                      </a:pPr>
                      <a:r>
                        <a:rPr lang="de-DE" sz="2400" dirty="0">
                          <a:effectLst/>
                        </a:rPr>
                        <a:t>	12 %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354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 dirty="0">
                          <a:effectLst/>
                        </a:rPr>
                        <a:t>Reise</a:t>
                      </a:r>
                      <a:endParaRPr lang="de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0410" algn="r"/>
                        </a:tabLst>
                      </a:pPr>
                      <a:r>
                        <a:rPr lang="de-DE" sz="2400" dirty="0">
                          <a:effectLst/>
                        </a:rPr>
                        <a:t>	</a:t>
                      </a:r>
                      <a:r>
                        <a:rPr lang="de-DE" sz="2400" dirty="0" smtClean="0">
                          <a:effectLst/>
                        </a:rPr>
                        <a:t>62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742315" algn="r"/>
                        </a:tabLst>
                      </a:pPr>
                      <a:r>
                        <a:rPr lang="de-DE" sz="2400" dirty="0">
                          <a:effectLst/>
                        </a:rPr>
                        <a:t>	</a:t>
                      </a:r>
                      <a:r>
                        <a:rPr lang="de-DE" sz="2400" dirty="0" smtClean="0">
                          <a:effectLst/>
                        </a:rPr>
                        <a:t>22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29310" algn="r"/>
                        </a:tabLst>
                      </a:pPr>
                      <a:r>
                        <a:rPr lang="de-DE" sz="2400" dirty="0">
                          <a:effectLst/>
                        </a:rPr>
                        <a:t>	</a:t>
                      </a:r>
                      <a:r>
                        <a:rPr lang="de-DE" sz="2400" dirty="0" smtClean="0">
                          <a:effectLst/>
                        </a:rPr>
                        <a:t>16 </a:t>
                      </a:r>
                      <a:r>
                        <a:rPr lang="de-DE" sz="2400" dirty="0">
                          <a:effectLst/>
                        </a:rPr>
                        <a:t>%</a:t>
                      </a:r>
                      <a:endParaRPr lang="de-CH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453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Vorgehen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0818068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3368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49" y="811213"/>
            <a:ext cx="4073525" cy="2697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Grafik 4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982" y="811442"/>
            <a:ext cx="2160000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Grafik 6"/>
          <p:cNvPicPr>
            <a:picLocks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678"/>
          <a:stretch/>
        </p:blipFill>
        <p:spPr>
          <a:xfrm>
            <a:off x="0" y="4196326"/>
            <a:ext cx="2160000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983" y="3568596"/>
            <a:ext cx="3735876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6949419" y="3199264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Dijon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572756" y="3517559"/>
            <a:ext cx="929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Torquay</a:t>
            </a:r>
          </a:p>
        </p:txBody>
      </p:sp>
    </p:spTree>
    <p:extLst>
      <p:ext uri="{BB962C8B-B14F-4D97-AF65-F5344CB8AC3E}">
        <p14:creationId xmlns:p14="http://schemas.microsoft.com/office/powerpoint/2010/main" val="172021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156</Words>
  <Application>Microsoft Office PowerPoint</Application>
  <PresentationFormat>Bildschirmpräsentation (4:3)</PresentationFormat>
  <Paragraphs>82</Paragraphs>
  <Slides>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Symbol</vt:lpstr>
      <vt:lpstr>Times New Roman</vt:lpstr>
      <vt:lpstr>Office Theme</vt:lpstr>
      <vt:lpstr>Dijon | Torquay Sprachaufenthalt</vt:lpstr>
      <vt:lpstr>Hinweis an Lehrpersonen</vt:lpstr>
      <vt:lpstr>Agenda</vt:lpstr>
      <vt:lpstr>Grundlagen</vt:lpstr>
      <vt:lpstr>Französisch in Dijon</vt:lpstr>
      <vt:lpstr>Englisch in Torquay</vt:lpstr>
      <vt:lpstr>Feedbacks</vt:lpstr>
      <vt:lpstr>Vorgehen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Dijon | Torquay Sprachaufenthalte</dc:title>
  <dc:creator>KV Schweiz</dc:creator>
  <dcterms:created xsi:type="dcterms:W3CDTF">2014-09-17T08:20:39Z</dcterms:created>
  <dcterms:modified xsi:type="dcterms:W3CDTF">2015-04-30T06:24:16Z</dcterms:modified>
</cp:coreProperties>
</file>