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2" r:id="rId7"/>
    <p:sldId id="260" r:id="rId8"/>
  </p:sldIdLst>
  <p:sldSz cx="9144000" cy="5143500" type="screen16x9"/>
  <p:notesSz cx="6858000" cy="9144000"/>
  <p:custShowLst>
    <p:custShow name="Intel" id="0">
      <p:sldLst>
        <p:sld r:id="rId5"/>
        <p:sld r:id="rId4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666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950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9E2D60-7A2F-4200-967B-D463F2B68D32}" type="doc">
      <dgm:prSet loTypeId="urn:microsoft.com/office/officeart/2005/8/layout/hierarchy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ADE4AEAE-5180-4A10-BEBA-F75FB8206841}">
      <dgm:prSet phldrT="[Text]"/>
      <dgm:spPr/>
      <dgm:t>
        <a:bodyPr/>
        <a:lstStyle/>
        <a:p>
          <a:r>
            <a:rPr lang="de-CH" dirty="0" smtClean="0"/>
            <a:t>Intel</a:t>
          </a:r>
          <a:endParaRPr lang="de-CH" dirty="0"/>
        </a:p>
      </dgm:t>
    </dgm:pt>
    <dgm:pt modelId="{8A6FDA76-4D52-43AE-92A3-4348A7EE0E91}" type="parTrans" cxnId="{9F028035-CF88-4E4E-9A1B-3AB99D11A195}">
      <dgm:prSet/>
      <dgm:spPr/>
      <dgm:t>
        <a:bodyPr/>
        <a:lstStyle/>
        <a:p>
          <a:endParaRPr lang="de-CH"/>
        </a:p>
      </dgm:t>
    </dgm:pt>
    <dgm:pt modelId="{145E54E3-2C8C-42C8-AF3D-E3916AB334F4}" type="sibTrans" cxnId="{9F028035-CF88-4E4E-9A1B-3AB99D11A195}">
      <dgm:prSet/>
      <dgm:spPr/>
      <dgm:t>
        <a:bodyPr/>
        <a:lstStyle/>
        <a:p>
          <a:endParaRPr lang="de-CH"/>
        </a:p>
      </dgm:t>
    </dgm:pt>
    <dgm:pt modelId="{4AED6878-1A9D-4C22-A14F-B363454BDAFE}">
      <dgm:prSet phldrT="[Text]"/>
      <dgm:spPr/>
      <dgm:t>
        <a:bodyPr/>
        <a:lstStyle/>
        <a:p>
          <a:r>
            <a:rPr lang="de-CH" dirty="0" smtClean="0"/>
            <a:t>i7</a:t>
          </a:r>
          <a:endParaRPr lang="de-CH" dirty="0"/>
        </a:p>
      </dgm:t>
    </dgm:pt>
    <dgm:pt modelId="{99B49A8A-EF53-458C-A72D-B12A6B7D7594}" type="parTrans" cxnId="{BABC0AC3-A4E1-41D7-8F54-542C149CB69F}">
      <dgm:prSet/>
      <dgm:spPr/>
      <dgm:t>
        <a:bodyPr/>
        <a:lstStyle/>
        <a:p>
          <a:endParaRPr lang="de-CH"/>
        </a:p>
      </dgm:t>
    </dgm:pt>
    <dgm:pt modelId="{9795952D-3EE2-4C84-9EC2-527504477ABC}" type="sibTrans" cxnId="{BABC0AC3-A4E1-41D7-8F54-542C149CB69F}">
      <dgm:prSet/>
      <dgm:spPr/>
      <dgm:t>
        <a:bodyPr/>
        <a:lstStyle/>
        <a:p>
          <a:endParaRPr lang="de-CH"/>
        </a:p>
      </dgm:t>
    </dgm:pt>
    <dgm:pt modelId="{E42B99C6-E5BC-4655-B06A-CC54C1844965}">
      <dgm:prSet phldrT="[Text]"/>
      <dgm:spPr/>
      <dgm:t>
        <a:bodyPr/>
        <a:lstStyle/>
        <a:p>
          <a:r>
            <a:rPr lang="de-CH" dirty="0" smtClean="0"/>
            <a:t>i5</a:t>
          </a:r>
        </a:p>
      </dgm:t>
    </dgm:pt>
    <dgm:pt modelId="{889BF743-D256-450F-B0F6-19ECD2BCB620}" type="parTrans" cxnId="{751CCE8A-BBCE-4A82-976F-C02A2E246104}">
      <dgm:prSet/>
      <dgm:spPr/>
      <dgm:t>
        <a:bodyPr/>
        <a:lstStyle/>
        <a:p>
          <a:endParaRPr lang="de-CH"/>
        </a:p>
      </dgm:t>
    </dgm:pt>
    <dgm:pt modelId="{214E7084-6BD1-4126-BD64-3794BDB7F09F}" type="sibTrans" cxnId="{751CCE8A-BBCE-4A82-976F-C02A2E246104}">
      <dgm:prSet/>
      <dgm:spPr/>
      <dgm:t>
        <a:bodyPr/>
        <a:lstStyle/>
        <a:p>
          <a:endParaRPr lang="de-CH"/>
        </a:p>
      </dgm:t>
    </dgm:pt>
    <dgm:pt modelId="{97F0788F-0CE4-493E-BED4-D953D527D402}">
      <dgm:prSet phldrT="[Text]"/>
      <dgm:spPr/>
      <dgm:t>
        <a:bodyPr/>
        <a:lstStyle/>
        <a:p>
          <a:r>
            <a:rPr lang="de-CH" dirty="0" smtClean="0"/>
            <a:t>AMD</a:t>
          </a:r>
          <a:endParaRPr lang="de-CH" dirty="0"/>
        </a:p>
      </dgm:t>
    </dgm:pt>
    <dgm:pt modelId="{DA006AA3-6FAF-4409-B84A-397B5C60CE95}" type="parTrans" cxnId="{0872BC41-BF52-46FB-BABA-4ACC28F903C1}">
      <dgm:prSet/>
      <dgm:spPr/>
      <dgm:t>
        <a:bodyPr/>
        <a:lstStyle/>
        <a:p>
          <a:endParaRPr lang="de-CH"/>
        </a:p>
      </dgm:t>
    </dgm:pt>
    <dgm:pt modelId="{4D66030D-1481-4474-AF6F-2C180F718DC9}" type="sibTrans" cxnId="{0872BC41-BF52-46FB-BABA-4ACC28F903C1}">
      <dgm:prSet/>
      <dgm:spPr/>
      <dgm:t>
        <a:bodyPr/>
        <a:lstStyle/>
        <a:p>
          <a:endParaRPr lang="de-CH"/>
        </a:p>
      </dgm:t>
    </dgm:pt>
    <dgm:pt modelId="{C8117B4F-C796-4F86-9055-3E7428578706}">
      <dgm:prSet phldrT="[Text]"/>
      <dgm:spPr/>
      <dgm:t>
        <a:bodyPr/>
        <a:lstStyle/>
        <a:p>
          <a:r>
            <a:rPr lang="de-CH" dirty="0" smtClean="0"/>
            <a:t>FX</a:t>
          </a:r>
          <a:endParaRPr lang="de-CH" dirty="0"/>
        </a:p>
      </dgm:t>
    </dgm:pt>
    <dgm:pt modelId="{D8EFC8A2-EA6B-42B8-B17E-50A1F47AEA9C}" type="parTrans" cxnId="{3FF4EA36-A653-468F-AA65-4B67C1A4E67F}">
      <dgm:prSet/>
      <dgm:spPr/>
      <dgm:t>
        <a:bodyPr/>
        <a:lstStyle/>
        <a:p>
          <a:endParaRPr lang="de-CH"/>
        </a:p>
      </dgm:t>
    </dgm:pt>
    <dgm:pt modelId="{3362B997-09EB-4D32-968D-47C4A1029B4D}" type="sibTrans" cxnId="{3FF4EA36-A653-468F-AA65-4B67C1A4E67F}">
      <dgm:prSet/>
      <dgm:spPr/>
      <dgm:t>
        <a:bodyPr/>
        <a:lstStyle/>
        <a:p>
          <a:endParaRPr lang="de-CH"/>
        </a:p>
      </dgm:t>
    </dgm:pt>
    <dgm:pt modelId="{7F2C9A0F-C119-4E66-938F-9C117C4272F6}">
      <dgm:prSet phldrT="[Text]"/>
      <dgm:spPr/>
      <dgm:t>
        <a:bodyPr/>
        <a:lstStyle/>
        <a:p>
          <a:r>
            <a:rPr lang="de-CH" dirty="0" smtClean="0"/>
            <a:t>A</a:t>
          </a:r>
          <a:endParaRPr lang="de-CH" dirty="0"/>
        </a:p>
      </dgm:t>
    </dgm:pt>
    <dgm:pt modelId="{2B25A362-D1A3-4DEB-9B72-AD5E3661409D}" type="parTrans" cxnId="{B99C2AC5-6A07-434D-9560-BD65E0C2C558}">
      <dgm:prSet/>
      <dgm:spPr/>
      <dgm:t>
        <a:bodyPr/>
        <a:lstStyle/>
        <a:p>
          <a:endParaRPr lang="de-CH"/>
        </a:p>
      </dgm:t>
    </dgm:pt>
    <dgm:pt modelId="{4F6791F5-6A7B-4DD0-AD51-74A9B2EC7054}" type="sibTrans" cxnId="{B99C2AC5-6A07-434D-9560-BD65E0C2C558}">
      <dgm:prSet/>
      <dgm:spPr/>
      <dgm:t>
        <a:bodyPr/>
        <a:lstStyle/>
        <a:p>
          <a:endParaRPr lang="de-CH"/>
        </a:p>
      </dgm:t>
    </dgm:pt>
    <dgm:pt modelId="{7E305100-BCCF-4D87-A6E1-CDCD42C0AEDF}">
      <dgm:prSet/>
      <dgm:spPr/>
      <dgm:t>
        <a:bodyPr/>
        <a:lstStyle/>
        <a:p>
          <a:r>
            <a:rPr lang="de-CH" dirty="0" smtClean="0"/>
            <a:t>i3</a:t>
          </a:r>
          <a:endParaRPr lang="de-CH" dirty="0"/>
        </a:p>
      </dgm:t>
    </dgm:pt>
    <dgm:pt modelId="{44C2D995-A7CD-47E8-9C2E-ED8E2AB3E951}" type="parTrans" cxnId="{C544E5CA-BCB8-4061-AA4B-BF5AD2B81BD8}">
      <dgm:prSet/>
      <dgm:spPr/>
      <dgm:t>
        <a:bodyPr/>
        <a:lstStyle/>
        <a:p>
          <a:endParaRPr lang="de-CH"/>
        </a:p>
      </dgm:t>
    </dgm:pt>
    <dgm:pt modelId="{23E75CB1-1C0A-4A20-ACE9-E22C132051EC}" type="sibTrans" cxnId="{C544E5CA-BCB8-4061-AA4B-BF5AD2B81BD8}">
      <dgm:prSet/>
      <dgm:spPr/>
      <dgm:t>
        <a:bodyPr/>
        <a:lstStyle/>
        <a:p>
          <a:endParaRPr lang="de-CH"/>
        </a:p>
      </dgm:t>
    </dgm:pt>
    <dgm:pt modelId="{E06CBA22-8E63-49B2-AC5E-24E1683B2A6A}" type="pres">
      <dgm:prSet presAssocID="{B69E2D60-7A2F-4200-967B-D463F2B68D3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101D83C3-FFDF-4C48-8517-1656A35EC318}" type="pres">
      <dgm:prSet presAssocID="{ADE4AEAE-5180-4A10-BEBA-F75FB8206841}" presName="root" presStyleCnt="0"/>
      <dgm:spPr/>
      <dgm:t>
        <a:bodyPr/>
        <a:lstStyle/>
        <a:p>
          <a:endParaRPr lang="de-CH"/>
        </a:p>
      </dgm:t>
    </dgm:pt>
    <dgm:pt modelId="{A9EB81B7-E50D-4B74-99C4-C80FEA49C984}" type="pres">
      <dgm:prSet presAssocID="{ADE4AEAE-5180-4A10-BEBA-F75FB8206841}" presName="rootComposite" presStyleCnt="0"/>
      <dgm:spPr/>
      <dgm:t>
        <a:bodyPr/>
        <a:lstStyle/>
        <a:p>
          <a:endParaRPr lang="de-CH"/>
        </a:p>
      </dgm:t>
    </dgm:pt>
    <dgm:pt modelId="{ED1A7C26-81D2-4B53-8F0A-7630BC3BC297}" type="pres">
      <dgm:prSet presAssocID="{ADE4AEAE-5180-4A10-BEBA-F75FB8206841}" presName="rootText" presStyleLbl="node1" presStyleIdx="0" presStyleCnt="2"/>
      <dgm:spPr/>
      <dgm:t>
        <a:bodyPr/>
        <a:lstStyle/>
        <a:p>
          <a:endParaRPr lang="de-CH"/>
        </a:p>
      </dgm:t>
    </dgm:pt>
    <dgm:pt modelId="{8C6B5823-095C-4AA5-810C-97C436CBCFA8}" type="pres">
      <dgm:prSet presAssocID="{ADE4AEAE-5180-4A10-BEBA-F75FB8206841}" presName="rootConnector" presStyleLbl="node1" presStyleIdx="0" presStyleCnt="2"/>
      <dgm:spPr/>
      <dgm:t>
        <a:bodyPr/>
        <a:lstStyle/>
        <a:p>
          <a:endParaRPr lang="de-CH"/>
        </a:p>
      </dgm:t>
    </dgm:pt>
    <dgm:pt modelId="{8E513376-D781-414D-A1EB-6B4D64FC7062}" type="pres">
      <dgm:prSet presAssocID="{ADE4AEAE-5180-4A10-BEBA-F75FB8206841}" presName="childShape" presStyleCnt="0"/>
      <dgm:spPr/>
      <dgm:t>
        <a:bodyPr/>
        <a:lstStyle/>
        <a:p>
          <a:endParaRPr lang="de-CH"/>
        </a:p>
      </dgm:t>
    </dgm:pt>
    <dgm:pt modelId="{CB754216-6635-4667-8CAC-B3D214F0D04C}" type="pres">
      <dgm:prSet presAssocID="{99B49A8A-EF53-458C-A72D-B12A6B7D7594}" presName="Name13" presStyleLbl="parChTrans1D2" presStyleIdx="0" presStyleCnt="5"/>
      <dgm:spPr/>
      <dgm:t>
        <a:bodyPr/>
        <a:lstStyle/>
        <a:p>
          <a:endParaRPr lang="de-CH"/>
        </a:p>
      </dgm:t>
    </dgm:pt>
    <dgm:pt modelId="{DEE00E69-BC74-4D86-A5F3-CA5B5F5D61B6}" type="pres">
      <dgm:prSet presAssocID="{4AED6878-1A9D-4C22-A14F-B363454BDAFE}" presName="childTex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35704D2-BF7A-464B-9C1A-40BA4687B089}" type="pres">
      <dgm:prSet presAssocID="{889BF743-D256-450F-B0F6-19ECD2BCB620}" presName="Name13" presStyleLbl="parChTrans1D2" presStyleIdx="1" presStyleCnt="5"/>
      <dgm:spPr/>
      <dgm:t>
        <a:bodyPr/>
        <a:lstStyle/>
        <a:p>
          <a:endParaRPr lang="de-CH"/>
        </a:p>
      </dgm:t>
    </dgm:pt>
    <dgm:pt modelId="{5A6C9150-8070-49F3-B9D0-875100460561}" type="pres">
      <dgm:prSet presAssocID="{E42B99C6-E5BC-4655-B06A-CC54C1844965}" presName="childText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CE91CCF-D360-4581-BA75-59411D74FDC3}" type="pres">
      <dgm:prSet presAssocID="{44C2D995-A7CD-47E8-9C2E-ED8E2AB3E951}" presName="Name13" presStyleLbl="parChTrans1D2" presStyleIdx="2" presStyleCnt="5"/>
      <dgm:spPr/>
      <dgm:t>
        <a:bodyPr/>
        <a:lstStyle/>
        <a:p>
          <a:endParaRPr lang="de-CH"/>
        </a:p>
      </dgm:t>
    </dgm:pt>
    <dgm:pt modelId="{6337998F-B717-44C3-8F74-1633AC0B3A72}" type="pres">
      <dgm:prSet presAssocID="{7E305100-BCCF-4D87-A6E1-CDCD42C0AEDF}" presName="childTex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774971E-5548-4EE8-AEC4-F87194D4AB81}" type="pres">
      <dgm:prSet presAssocID="{97F0788F-0CE4-493E-BED4-D953D527D402}" presName="root" presStyleCnt="0"/>
      <dgm:spPr/>
      <dgm:t>
        <a:bodyPr/>
        <a:lstStyle/>
        <a:p>
          <a:endParaRPr lang="de-CH"/>
        </a:p>
      </dgm:t>
    </dgm:pt>
    <dgm:pt modelId="{0577F77C-B67D-4202-B6C2-1031CCFAF3BE}" type="pres">
      <dgm:prSet presAssocID="{97F0788F-0CE4-493E-BED4-D953D527D402}" presName="rootComposite" presStyleCnt="0"/>
      <dgm:spPr/>
      <dgm:t>
        <a:bodyPr/>
        <a:lstStyle/>
        <a:p>
          <a:endParaRPr lang="de-CH"/>
        </a:p>
      </dgm:t>
    </dgm:pt>
    <dgm:pt modelId="{F63F553A-9919-462D-B31F-0569A91CD9DC}" type="pres">
      <dgm:prSet presAssocID="{97F0788F-0CE4-493E-BED4-D953D527D402}" presName="rootText" presStyleLbl="node1" presStyleIdx="1" presStyleCnt="2"/>
      <dgm:spPr/>
      <dgm:t>
        <a:bodyPr/>
        <a:lstStyle/>
        <a:p>
          <a:endParaRPr lang="de-CH"/>
        </a:p>
      </dgm:t>
    </dgm:pt>
    <dgm:pt modelId="{6F44E1F5-EB54-4A30-BA93-A1A8613697E5}" type="pres">
      <dgm:prSet presAssocID="{97F0788F-0CE4-493E-BED4-D953D527D402}" presName="rootConnector" presStyleLbl="node1" presStyleIdx="1" presStyleCnt="2"/>
      <dgm:spPr/>
      <dgm:t>
        <a:bodyPr/>
        <a:lstStyle/>
        <a:p>
          <a:endParaRPr lang="de-CH"/>
        </a:p>
      </dgm:t>
    </dgm:pt>
    <dgm:pt modelId="{B1499E68-F07D-4108-84DF-33099C7CCDEA}" type="pres">
      <dgm:prSet presAssocID="{97F0788F-0CE4-493E-BED4-D953D527D402}" presName="childShape" presStyleCnt="0"/>
      <dgm:spPr/>
      <dgm:t>
        <a:bodyPr/>
        <a:lstStyle/>
        <a:p>
          <a:endParaRPr lang="de-CH"/>
        </a:p>
      </dgm:t>
    </dgm:pt>
    <dgm:pt modelId="{517F295D-7E3E-43AD-A116-9B10D38C499B}" type="pres">
      <dgm:prSet presAssocID="{D8EFC8A2-EA6B-42B8-B17E-50A1F47AEA9C}" presName="Name13" presStyleLbl="parChTrans1D2" presStyleIdx="3" presStyleCnt="5"/>
      <dgm:spPr/>
      <dgm:t>
        <a:bodyPr/>
        <a:lstStyle/>
        <a:p>
          <a:endParaRPr lang="de-CH"/>
        </a:p>
      </dgm:t>
    </dgm:pt>
    <dgm:pt modelId="{EEFD457B-4267-4BF5-BBFA-A171921F09F0}" type="pres">
      <dgm:prSet presAssocID="{C8117B4F-C796-4F86-9055-3E7428578706}" presName="childText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87FC06F-A584-4376-8D06-73C5FA7F6671}" type="pres">
      <dgm:prSet presAssocID="{2B25A362-D1A3-4DEB-9B72-AD5E3661409D}" presName="Name13" presStyleLbl="parChTrans1D2" presStyleIdx="4" presStyleCnt="5"/>
      <dgm:spPr/>
      <dgm:t>
        <a:bodyPr/>
        <a:lstStyle/>
        <a:p>
          <a:endParaRPr lang="de-CH"/>
        </a:p>
      </dgm:t>
    </dgm:pt>
    <dgm:pt modelId="{37854166-F5A2-47C4-BD99-5E2AAD3144F0}" type="pres">
      <dgm:prSet presAssocID="{7F2C9A0F-C119-4E66-938F-9C117C4272F6}" presName="childText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35D6AA37-CCAF-4FAA-BD49-89AA4E94DED9}" type="presOf" srcId="{B69E2D60-7A2F-4200-967B-D463F2B68D32}" destId="{E06CBA22-8E63-49B2-AC5E-24E1683B2A6A}" srcOrd="0" destOrd="0" presId="urn:microsoft.com/office/officeart/2005/8/layout/hierarchy3"/>
    <dgm:cxn modelId="{0872BC41-BF52-46FB-BABA-4ACC28F903C1}" srcId="{B69E2D60-7A2F-4200-967B-D463F2B68D32}" destId="{97F0788F-0CE4-493E-BED4-D953D527D402}" srcOrd="1" destOrd="0" parTransId="{DA006AA3-6FAF-4409-B84A-397B5C60CE95}" sibTransId="{4D66030D-1481-4474-AF6F-2C180F718DC9}"/>
    <dgm:cxn modelId="{9F028035-CF88-4E4E-9A1B-3AB99D11A195}" srcId="{B69E2D60-7A2F-4200-967B-D463F2B68D32}" destId="{ADE4AEAE-5180-4A10-BEBA-F75FB8206841}" srcOrd="0" destOrd="0" parTransId="{8A6FDA76-4D52-43AE-92A3-4348A7EE0E91}" sibTransId="{145E54E3-2C8C-42C8-AF3D-E3916AB334F4}"/>
    <dgm:cxn modelId="{3FF4EA36-A653-468F-AA65-4B67C1A4E67F}" srcId="{97F0788F-0CE4-493E-BED4-D953D527D402}" destId="{C8117B4F-C796-4F86-9055-3E7428578706}" srcOrd="0" destOrd="0" parTransId="{D8EFC8A2-EA6B-42B8-B17E-50A1F47AEA9C}" sibTransId="{3362B997-09EB-4D32-968D-47C4A1029B4D}"/>
    <dgm:cxn modelId="{38C7113B-0204-498D-A8FE-9ECD6C636542}" type="presOf" srcId="{ADE4AEAE-5180-4A10-BEBA-F75FB8206841}" destId="{ED1A7C26-81D2-4B53-8F0A-7630BC3BC297}" srcOrd="0" destOrd="0" presId="urn:microsoft.com/office/officeart/2005/8/layout/hierarchy3"/>
    <dgm:cxn modelId="{C544E5CA-BCB8-4061-AA4B-BF5AD2B81BD8}" srcId="{ADE4AEAE-5180-4A10-BEBA-F75FB8206841}" destId="{7E305100-BCCF-4D87-A6E1-CDCD42C0AEDF}" srcOrd="2" destOrd="0" parTransId="{44C2D995-A7CD-47E8-9C2E-ED8E2AB3E951}" sibTransId="{23E75CB1-1C0A-4A20-ACE9-E22C132051EC}"/>
    <dgm:cxn modelId="{751CCE8A-BBCE-4A82-976F-C02A2E246104}" srcId="{ADE4AEAE-5180-4A10-BEBA-F75FB8206841}" destId="{E42B99C6-E5BC-4655-B06A-CC54C1844965}" srcOrd="1" destOrd="0" parTransId="{889BF743-D256-450F-B0F6-19ECD2BCB620}" sibTransId="{214E7084-6BD1-4126-BD64-3794BDB7F09F}"/>
    <dgm:cxn modelId="{9D12A5B6-D02A-4FAB-9EE6-38200857500F}" type="presOf" srcId="{7F2C9A0F-C119-4E66-938F-9C117C4272F6}" destId="{37854166-F5A2-47C4-BD99-5E2AAD3144F0}" srcOrd="0" destOrd="0" presId="urn:microsoft.com/office/officeart/2005/8/layout/hierarchy3"/>
    <dgm:cxn modelId="{31A86701-F473-4A37-ABD7-58091DB271AB}" type="presOf" srcId="{44C2D995-A7CD-47E8-9C2E-ED8E2AB3E951}" destId="{DCE91CCF-D360-4581-BA75-59411D74FDC3}" srcOrd="0" destOrd="0" presId="urn:microsoft.com/office/officeart/2005/8/layout/hierarchy3"/>
    <dgm:cxn modelId="{7120785A-9C44-49E4-A0FC-D6DD00B1AAC1}" type="presOf" srcId="{889BF743-D256-450F-B0F6-19ECD2BCB620}" destId="{C35704D2-BF7A-464B-9C1A-40BA4687B089}" srcOrd="0" destOrd="0" presId="urn:microsoft.com/office/officeart/2005/8/layout/hierarchy3"/>
    <dgm:cxn modelId="{BBA992EB-1CC4-4A4F-B61F-B0DED4D8AEB1}" type="presOf" srcId="{D8EFC8A2-EA6B-42B8-B17E-50A1F47AEA9C}" destId="{517F295D-7E3E-43AD-A116-9B10D38C499B}" srcOrd="0" destOrd="0" presId="urn:microsoft.com/office/officeart/2005/8/layout/hierarchy3"/>
    <dgm:cxn modelId="{BABC0AC3-A4E1-41D7-8F54-542C149CB69F}" srcId="{ADE4AEAE-5180-4A10-BEBA-F75FB8206841}" destId="{4AED6878-1A9D-4C22-A14F-B363454BDAFE}" srcOrd="0" destOrd="0" parTransId="{99B49A8A-EF53-458C-A72D-B12A6B7D7594}" sibTransId="{9795952D-3EE2-4C84-9EC2-527504477ABC}"/>
    <dgm:cxn modelId="{80FBD87C-7C0C-4CF9-92DA-72E8F19547EA}" type="presOf" srcId="{2B25A362-D1A3-4DEB-9B72-AD5E3661409D}" destId="{487FC06F-A584-4376-8D06-73C5FA7F6671}" srcOrd="0" destOrd="0" presId="urn:microsoft.com/office/officeart/2005/8/layout/hierarchy3"/>
    <dgm:cxn modelId="{4E226B7F-99D3-421A-B762-C4C578B8C9B1}" type="presOf" srcId="{97F0788F-0CE4-493E-BED4-D953D527D402}" destId="{6F44E1F5-EB54-4A30-BA93-A1A8613697E5}" srcOrd="1" destOrd="0" presId="urn:microsoft.com/office/officeart/2005/8/layout/hierarchy3"/>
    <dgm:cxn modelId="{FD48863E-CDCE-4B37-AA9F-1EC3D8E1B828}" type="presOf" srcId="{E42B99C6-E5BC-4655-B06A-CC54C1844965}" destId="{5A6C9150-8070-49F3-B9D0-875100460561}" srcOrd="0" destOrd="0" presId="urn:microsoft.com/office/officeart/2005/8/layout/hierarchy3"/>
    <dgm:cxn modelId="{89BBC83A-7651-494F-962B-3F4F78FFED96}" type="presOf" srcId="{ADE4AEAE-5180-4A10-BEBA-F75FB8206841}" destId="{8C6B5823-095C-4AA5-810C-97C436CBCFA8}" srcOrd="1" destOrd="0" presId="urn:microsoft.com/office/officeart/2005/8/layout/hierarchy3"/>
    <dgm:cxn modelId="{3E6D7693-FF23-4848-ACB6-9D9960D8F480}" type="presOf" srcId="{7E305100-BCCF-4D87-A6E1-CDCD42C0AEDF}" destId="{6337998F-B717-44C3-8F74-1633AC0B3A72}" srcOrd="0" destOrd="0" presId="urn:microsoft.com/office/officeart/2005/8/layout/hierarchy3"/>
    <dgm:cxn modelId="{F13FF84C-10F0-42C9-8E71-BE7E75EAD30B}" type="presOf" srcId="{C8117B4F-C796-4F86-9055-3E7428578706}" destId="{EEFD457B-4267-4BF5-BBFA-A171921F09F0}" srcOrd="0" destOrd="0" presId="urn:microsoft.com/office/officeart/2005/8/layout/hierarchy3"/>
    <dgm:cxn modelId="{B99C2AC5-6A07-434D-9560-BD65E0C2C558}" srcId="{97F0788F-0CE4-493E-BED4-D953D527D402}" destId="{7F2C9A0F-C119-4E66-938F-9C117C4272F6}" srcOrd="1" destOrd="0" parTransId="{2B25A362-D1A3-4DEB-9B72-AD5E3661409D}" sibTransId="{4F6791F5-6A7B-4DD0-AD51-74A9B2EC7054}"/>
    <dgm:cxn modelId="{93E4C7C1-4461-4EE2-92F4-BEB06D3DEF08}" type="presOf" srcId="{97F0788F-0CE4-493E-BED4-D953D527D402}" destId="{F63F553A-9919-462D-B31F-0569A91CD9DC}" srcOrd="0" destOrd="0" presId="urn:microsoft.com/office/officeart/2005/8/layout/hierarchy3"/>
    <dgm:cxn modelId="{4E006AD9-5BCF-46B5-944F-64ED4804DCE1}" type="presOf" srcId="{4AED6878-1A9D-4C22-A14F-B363454BDAFE}" destId="{DEE00E69-BC74-4D86-A5F3-CA5B5F5D61B6}" srcOrd="0" destOrd="0" presId="urn:microsoft.com/office/officeart/2005/8/layout/hierarchy3"/>
    <dgm:cxn modelId="{6A811E7D-C2BB-4466-ABE4-32314E406FE9}" type="presOf" srcId="{99B49A8A-EF53-458C-A72D-B12A6B7D7594}" destId="{CB754216-6635-4667-8CAC-B3D214F0D04C}" srcOrd="0" destOrd="0" presId="urn:microsoft.com/office/officeart/2005/8/layout/hierarchy3"/>
    <dgm:cxn modelId="{2978D90C-848D-4C5C-BD06-E68C99D5A7B8}" type="presParOf" srcId="{E06CBA22-8E63-49B2-AC5E-24E1683B2A6A}" destId="{101D83C3-FFDF-4C48-8517-1656A35EC318}" srcOrd="0" destOrd="0" presId="urn:microsoft.com/office/officeart/2005/8/layout/hierarchy3"/>
    <dgm:cxn modelId="{BFBDBF55-549E-44C0-9785-831D10176F5B}" type="presParOf" srcId="{101D83C3-FFDF-4C48-8517-1656A35EC318}" destId="{A9EB81B7-E50D-4B74-99C4-C80FEA49C984}" srcOrd="0" destOrd="0" presId="urn:microsoft.com/office/officeart/2005/8/layout/hierarchy3"/>
    <dgm:cxn modelId="{B3023E8A-2D4A-4659-B998-F420B1D680E9}" type="presParOf" srcId="{A9EB81B7-E50D-4B74-99C4-C80FEA49C984}" destId="{ED1A7C26-81D2-4B53-8F0A-7630BC3BC297}" srcOrd="0" destOrd="0" presId="urn:microsoft.com/office/officeart/2005/8/layout/hierarchy3"/>
    <dgm:cxn modelId="{8C0CF28C-75F6-4553-8E51-644FDC58B789}" type="presParOf" srcId="{A9EB81B7-E50D-4B74-99C4-C80FEA49C984}" destId="{8C6B5823-095C-4AA5-810C-97C436CBCFA8}" srcOrd="1" destOrd="0" presId="urn:microsoft.com/office/officeart/2005/8/layout/hierarchy3"/>
    <dgm:cxn modelId="{B0716AC5-315A-451A-9E6B-BD924C0FBB2E}" type="presParOf" srcId="{101D83C3-FFDF-4C48-8517-1656A35EC318}" destId="{8E513376-D781-414D-A1EB-6B4D64FC7062}" srcOrd="1" destOrd="0" presId="urn:microsoft.com/office/officeart/2005/8/layout/hierarchy3"/>
    <dgm:cxn modelId="{3CA82021-B730-4B7D-B838-76E0CCAD6C5A}" type="presParOf" srcId="{8E513376-D781-414D-A1EB-6B4D64FC7062}" destId="{CB754216-6635-4667-8CAC-B3D214F0D04C}" srcOrd="0" destOrd="0" presId="urn:microsoft.com/office/officeart/2005/8/layout/hierarchy3"/>
    <dgm:cxn modelId="{2FCA7193-8561-45AA-B2CE-7C0D8F2FB3B6}" type="presParOf" srcId="{8E513376-D781-414D-A1EB-6B4D64FC7062}" destId="{DEE00E69-BC74-4D86-A5F3-CA5B5F5D61B6}" srcOrd="1" destOrd="0" presId="urn:microsoft.com/office/officeart/2005/8/layout/hierarchy3"/>
    <dgm:cxn modelId="{4516DF1E-7EE6-4863-955B-5603B81D95EF}" type="presParOf" srcId="{8E513376-D781-414D-A1EB-6B4D64FC7062}" destId="{C35704D2-BF7A-464B-9C1A-40BA4687B089}" srcOrd="2" destOrd="0" presId="urn:microsoft.com/office/officeart/2005/8/layout/hierarchy3"/>
    <dgm:cxn modelId="{883336D3-F39A-4769-83FF-E1FA8E0BF51C}" type="presParOf" srcId="{8E513376-D781-414D-A1EB-6B4D64FC7062}" destId="{5A6C9150-8070-49F3-B9D0-875100460561}" srcOrd="3" destOrd="0" presId="urn:microsoft.com/office/officeart/2005/8/layout/hierarchy3"/>
    <dgm:cxn modelId="{A8FACE90-CBBC-4594-9D07-9C88B81ED6CF}" type="presParOf" srcId="{8E513376-D781-414D-A1EB-6B4D64FC7062}" destId="{DCE91CCF-D360-4581-BA75-59411D74FDC3}" srcOrd="4" destOrd="0" presId="urn:microsoft.com/office/officeart/2005/8/layout/hierarchy3"/>
    <dgm:cxn modelId="{93FA1ADC-1E97-4BDE-B038-084BD46BCDC6}" type="presParOf" srcId="{8E513376-D781-414D-A1EB-6B4D64FC7062}" destId="{6337998F-B717-44C3-8F74-1633AC0B3A72}" srcOrd="5" destOrd="0" presId="urn:microsoft.com/office/officeart/2005/8/layout/hierarchy3"/>
    <dgm:cxn modelId="{52217197-7DD8-4FC5-9DD8-5C176D1ADA6D}" type="presParOf" srcId="{E06CBA22-8E63-49B2-AC5E-24E1683B2A6A}" destId="{4774971E-5548-4EE8-AEC4-F87194D4AB81}" srcOrd="1" destOrd="0" presId="urn:microsoft.com/office/officeart/2005/8/layout/hierarchy3"/>
    <dgm:cxn modelId="{D8CAD557-3288-4FF5-A088-52E7690745D1}" type="presParOf" srcId="{4774971E-5548-4EE8-AEC4-F87194D4AB81}" destId="{0577F77C-B67D-4202-B6C2-1031CCFAF3BE}" srcOrd="0" destOrd="0" presId="urn:microsoft.com/office/officeart/2005/8/layout/hierarchy3"/>
    <dgm:cxn modelId="{82C5405C-D069-4B57-B5F0-C49DA3C4E34E}" type="presParOf" srcId="{0577F77C-B67D-4202-B6C2-1031CCFAF3BE}" destId="{F63F553A-9919-462D-B31F-0569A91CD9DC}" srcOrd="0" destOrd="0" presId="urn:microsoft.com/office/officeart/2005/8/layout/hierarchy3"/>
    <dgm:cxn modelId="{2EB7A79B-EBE4-4FB5-87AA-7F19F7DDC067}" type="presParOf" srcId="{0577F77C-B67D-4202-B6C2-1031CCFAF3BE}" destId="{6F44E1F5-EB54-4A30-BA93-A1A8613697E5}" srcOrd="1" destOrd="0" presId="urn:microsoft.com/office/officeart/2005/8/layout/hierarchy3"/>
    <dgm:cxn modelId="{333BBCFB-3568-4AEC-8CBE-DB3F75C83663}" type="presParOf" srcId="{4774971E-5548-4EE8-AEC4-F87194D4AB81}" destId="{B1499E68-F07D-4108-84DF-33099C7CCDEA}" srcOrd="1" destOrd="0" presId="urn:microsoft.com/office/officeart/2005/8/layout/hierarchy3"/>
    <dgm:cxn modelId="{6F8CF728-FECF-4F8C-A951-55A6164EA971}" type="presParOf" srcId="{B1499E68-F07D-4108-84DF-33099C7CCDEA}" destId="{517F295D-7E3E-43AD-A116-9B10D38C499B}" srcOrd="0" destOrd="0" presId="urn:microsoft.com/office/officeart/2005/8/layout/hierarchy3"/>
    <dgm:cxn modelId="{CF87692B-C673-4137-9566-1D03EFD27139}" type="presParOf" srcId="{B1499E68-F07D-4108-84DF-33099C7CCDEA}" destId="{EEFD457B-4267-4BF5-BBFA-A171921F09F0}" srcOrd="1" destOrd="0" presId="urn:microsoft.com/office/officeart/2005/8/layout/hierarchy3"/>
    <dgm:cxn modelId="{41A4B7CA-F340-4BA9-A413-CFD4F9323AA7}" type="presParOf" srcId="{B1499E68-F07D-4108-84DF-33099C7CCDEA}" destId="{487FC06F-A584-4376-8D06-73C5FA7F6671}" srcOrd="2" destOrd="0" presId="urn:microsoft.com/office/officeart/2005/8/layout/hierarchy3"/>
    <dgm:cxn modelId="{BF329864-7152-424C-9052-B40A5FA1FD6F}" type="presParOf" srcId="{B1499E68-F07D-4108-84DF-33099C7CCDEA}" destId="{37854166-F5A2-47C4-BD99-5E2AAD3144F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1A7C26-81D2-4B53-8F0A-7630BC3BC297}">
      <dsp:nvSpPr>
        <dsp:cNvPr id="0" name=""/>
        <dsp:cNvSpPr/>
      </dsp:nvSpPr>
      <dsp:spPr>
        <a:xfrm>
          <a:off x="2480009" y="529"/>
          <a:ext cx="1419280" cy="7096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4400" kern="1200" dirty="0" smtClean="0"/>
            <a:t>Intel</a:t>
          </a:r>
          <a:endParaRPr lang="de-CH" sz="4400" kern="1200" dirty="0"/>
        </a:p>
      </dsp:txBody>
      <dsp:txXfrm>
        <a:off x="2500794" y="21314"/>
        <a:ext cx="1377710" cy="668070"/>
      </dsp:txXfrm>
    </dsp:sp>
    <dsp:sp modelId="{CB754216-6635-4667-8CAC-B3D214F0D04C}">
      <dsp:nvSpPr>
        <dsp:cNvPr id="0" name=""/>
        <dsp:cNvSpPr/>
      </dsp:nvSpPr>
      <dsp:spPr>
        <a:xfrm>
          <a:off x="2621937" y="710169"/>
          <a:ext cx="141928" cy="532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2230"/>
              </a:lnTo>
              <a:lnTo>
                <a:pt x="141928" y="53223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E00E69-BC74-4D86-A5F3-CA5B5F5D61B6}">
      <dsp:nvSpPr>
        <dsp:cNvPr id="0" name=""/>
        <dsp:cNvSpPr/>
      </dsp:nvSpPr>
      <dsp:spPr>
        <a:xfrm>
          <a:off x="2763865" y="887579"/>
          <a:ext cx="1135424" cy="7096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4400" kern="1200" dirty="0" smtClean="0"/>
            <a:t>i7</a:t>
          </a:r>
          <a:endParaRPr lang="de-CH" sz="4400" kern="1200" dirty="0"/>
        </a:p>
      </dsp:txBody>
      <dsp:txXfrm>
        <a:off x="2784650" y="908364"/>
        <a:ext cx="1093854" cy="668070"/>
      </dsp:txXfrm>
    </dsp:sp>
    <dsp:sp modelId="{C35704D2-BF7A-464B-9C1A-40BA4687B089}">
      <dsp:nvSpPr>
        <dsp:cNvPr id="0" name=""/>
        <dsp:cNvSpPr/>
      </dsp:nvSpPr>
      <dsp:spPr>
        <a:xfrm>
          <a:off x="2621937" y="710169"/>
          <a:ext cx="141928" cy="14192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9280"/>
              </a:lnTo>
              <a:lnTo>
                <a:pt x="141928" y="141928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6C9150-8070-49F3-B9D0-875100460561}">
      <dsp:nvSpPr>
        <dsp:cNvPr id="0" name=""/>
        <dsp:cNvSpPr/>
      </dsp:nvSpPr>
      <dsp:spPr>
        <a:xfrm>
          <a:off x="2763865" y="1774630"/>
          <a:ext cx="1135424" cy="7096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4400" kern="1200" dirty="0" smtClean="0"/>
            <a:t>i5</a:t>
          </a:r>
        </a:p>
      </dsp:txBody>
      <dsp:txXfrm>
        <a:off x="2784650" y="1795415"/>
        <a:ext cx="1093854" cy="668070"/>
      </dsp:txXfrm>
    </dsp:sp>
    <dsp:sp modelId="{DCE91CCF-D360-4581-BA75-59411D74FDC3}">
      <dsp:nvSpPr>
        <dsp:cNvPr id="0" name=""/>
        <dsp:cNvSpPr/>
      </dsp:nvSpPr>
      <dsp:spPr>
        <a:xfrm>
          <a:off x="2621937" y="710169"/>
          <a:ext cx="141928" cy="23063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6331"/>
              </a:lnTo>
              <a:lnTo>
                <a:pt x="141928" y="230633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37998F-B717-44C3-8F74-1633AC0B3A72}">
      <dsp:nvSpPr>
        <dsp:cNvPr id="0" name=""/>
        <dsp:cNvSpPr/>
      </dsp:nvSpPr>
      <dsp:spPr>
        <a:xfrm>
          <a:off x="2763865" y="2661680"/>
          <a:ext cx="1135424" cy="7096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4400" kern="1200" dirty="0" smtClean="0"/>
            <a:t>i3</a:t>
          </a:r>
          <a:endParaRPr lang="de-CH" sz="4400" kern="1200" dirty="0"/>
        </a:p>
      </dsp:txBody>
      <dsp:txXfrm>
        <a:off x="2784650" y="2682465"/>
        <a:ext cx="1093854" cy="668070"/>
      </dsp:txXfrm>
    </dsp:sp>
    <dsp:sp modelId="{F63F553A-9919-462D-B31F-0569A91CD9DC}">
      <dsp:nvSpPr>
        <dsp:cNvPr id="0" name=""/>
        <dsp:cNvSpPr/>
      </dsp:nvSpPr>
      <dsp:spPr>
        <a:xfrm>
          <a:off x="4254110" y="529"/>
          <a:ext cx="1419280" cy="7096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4400" kern="1200" dirty="0" smtClean="0"/>
            <a:t>AMD</a:t>
          </a:r>
          <a:endParaRPr lang="de-CH" sz="4400" kern="1200" dirty="0"/>
        </a:p>
      </dsp:txBody>
      <dsp:txXfrm>
        <a:off x="4274895" y="21314"/>
        <a:ext cx="1377710" cy="668070"/>
      </dsp:txXfrm>
    </dsp:sp>
    <dsp:sp modelId="{517F295D-7E3E-43AD-A116-9B10D38C499B}">
      <dsp:nvSpPr>
        <dsp:cNvPr id="0" name=""/>
        <dsp:cNvSpPr/>
      </dsp:nvSpPr>
      <dsp:spPr>
        <a:xfrm>
          <a:off x="4396038" y="710169"/>
          <a:ext cx="141928" cy="532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2230"/>
              </a:lnTo>
              <a:lnTo>
                <a:pt x="141928" y="53223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FD457B-4267-4BF5-BBFA-A171921F09F0}">
      <dsp:nvSpPr>
        <dsp:cNvPr id="0" name=""/>
        <dsp:cNvSpPr/>
      </dsp:nvSpPr>
      <dsp:spPr>
        <a:xfrm>
          <a:off x="4537966" y="887579"/>
          <a:ext cx="1135424" cy="7096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4400" kern="1200" dirty="0" smtClean="0"/>
            <a:t>FX</a:t>
          </a:r>
          <a:endParaRPr lang="de-CH" sz="4400" kern="1200" dirty="0"/>
        </a:p>
      </dsp:txBody>
      <dsp:txXfrm>
        <a:off x="4558751" y="908364"/>
        <a:ext cx="1093854" cy="668070"/>
      </dsp:txXfrm>
    </dsp:sp>
    <dsp:sp modelId="{487FC06F-A584-4376-8D06-73C5FA7F6671}">
      <dsp:nvSpPr>
        <dsp:cNvPr id="0" name=""/>
        <dsp:cNvSpPr/>
      </dsp:nvSpPr>
      <dsp:spPr>
        <a:xfrm>
          <a:off x="4396038" y="710169"/>
          <a:ext cx="141928" cy="14192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9280"/>
              </a:lnTo>
              <a:lnTo>
                <a:pt x="141928" y="141928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854166-F5A2-47C4-BD99-5E2AAD3144F0}">
      <dsp:nvSpPr>
        <dsp:cNvPr id="0" name=""/>
        <dsp:cNvSpPr/>
      </dsp:nvSpPr>
      <dsp:spPr>
        <a:xfrm>
          <a:off x="4537966" y="1774630"/>
          <a:ext cx="1135424" cy="7096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4400" kern="1200" dirty="0" smtClean="0"/>
            <a:t>A</a:t>
          </a:r>
          <a:endParaRPr lang="de-CH" sz="4400" kern="1200" dirty="0"/>
        </a:p>
      </dsp:txBody>
      <dsp:txXfrm>
        <a:off x="4558751" y="1795415"/>
        <a:ext cx="1093854" cy="668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11F434C8-24D3-4BF4-B51B-C8281F1E67EC}" type="datetimeFigureOut">
              <a:rPr lang="de-CH" smtClean="0"/>
              <a:pPr/>
              <a:t>25.04.2015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8223CE4-54B7-4863-9CAD-CB140CBCABA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1782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1106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7725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72823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0830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4770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4770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51435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16133"/>
            <a:ext cx="3679116" cy="470388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16133"/>
            <a:ext cx="3505200" cy="17346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6" y="2031357"/>
            <a:ext cx="3313355" cy="127662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6" y="3315810"/>
            <a:ext cx="3309803" cy="94547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137621"/>
            <a:ext cx="2133600" cy="563236"/>
          </a:xfrm>
        </p:spPr>
        <p:txBody>
          <a:bodyPr anchor="b"/>
          <a:lstStyle>
            <a:lvl1pPr algn="l">
              <a:defRPr sz="2400"/>
            </a:lvl1pPr>
          </a:lstStyle>
          <a:p>
            <a:fld id="{C64F1F17-27D2-462A-A297-4460EB17D75C}" type="datetime1">
              <a:rPr lang="de-CH" smtClean="0"/>
              <a:t>25.04.2015</a:t>
            </a:fld>
            <a:endParaRPr lang="de-CH"/>
          </a:p>
        </p:txBody>
      </p:sp>
      <p:sp>
        <p:nvSpPr>
          <p:cNvPr id="50" name="Rectangle 49"/>
          <p:cNvSpPr/>
          <p:nvPr/>
        </p:nvSpPr>
        <p:spPr>
          <a:xfrm>
            <a:off x="4650889" y="4566213"/>
            <a:ext cx="3505200" cy="613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4289975"/>
            <a:ext cx="2831592" cy="273844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4289975"/>
            <a:ext cx="64366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BC6173-01ED-45A0-9E42-E4A26F4FF8DF}" type="slidenum">
              <a:rPr lang="de-CH" smtClean="0"/>
              <a:t>‹Nr.›</a:t>
            </a:fld>
            <a:endParaRPr lang="de-CH"/>
          </a:p>
        </p:txBody>
      </p:sp>
      <p:sp>
        <p:nvSpPr>
          <p:cNvPr id="89" name="Rectangle 88"/>
          <p:cNvSpPr/>
          <p:nvPr/>
        </p:nvSpPr>
        <p:spPr>
          <a:xfrm>
            <a:off x="4650889" y="4566213"/>
            <a:ext cx="3505200" cy="613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69468-25AC-4D0D-9980-A4A04A32B13C}" type="datetime1">
              <a:rPr lang="de-CH" smtClean="0"/>
              <a:t>25.04.2015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6173-01ED-45A0-9E42-E4A26F4FF8DF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1735074"/>
            <a:ext cx="3419856" cy="2619756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1735073"/>
            <a:ext cx="3419856" cy="26197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01CD4B4-0092-4CA4-B243-0C70D25070E9}" type="datetime1">
              <a:rPr lang="de-CH" smtClean="0"/>
              <a:t>25.04.2015</a:t>
            </a:fld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BC6173-01ED-45A0-9E42-E4A26F4FF8DF}" type="slidenum">
              <a:rPr lang="de-CH" smtClean="0"/>
              <a:t>‹Nr.›</a:t>
            </a:fld>
            <a:endParaRPr lang="de-CH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51435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250116"/>
            <a:ext cx="8229600" cy="463923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16133"/>
            <a:ext cx="3679116" cy="52443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16133"/>
            <a:ext cx="3505200" cy="4679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770748"/>
            <a:ext cx="7024744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3" y="1742739"/>
            <a:ext cx="6777317" cy="2631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noProof="0" dirty="0" smtClean="0"/>
              <a:t>Textmasterformat</a:t>
            </a:r>
            <a:r>
              <a:rPr lang="de-DE" dirty="0" smtClean="0"/>
              <a:t>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16836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01CD4B4-0092-4CA4-B243-0C70D25070E9}" type="datetime1">
              <a:rPr lang="de-CH" smtClean="0"/>
              <a:t>25.04.2015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4389120"/>
            <a:ext cx="350215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168369"/>
            <a:ext cx="13321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3BC6173-01ED-45A0-9E42-E4A26F4FF8DF}" type="slidenum">
              <a:rPr lang="de-CH" smtClean="0"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>
        <p:tmplLst>
          <p:tmpl lvl="1">
            <p:tnLst>
              <p:par>
                <p:cTn presetID="53" presetClass="entr" presetSubtype="52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3" presetClass="entr" presetSubtype="52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3" presetClass="entr" presetSubtype="52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3" presetClass="entr" presetSubtype="52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3" presetClass="entr" presetSubtype="52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</p:tmplLst>
      </p:bldP>
    </p:bld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7" name="Rechteck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3BC6173-01ED-45A0-9E42-E4A26F4FF8DF}" type="slidenum">
              <a:rPr lang="de-CH" smtClean="0"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Prozessoren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www.notebookcheck.com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813D-F330-4EFC-83C6-0109209D9979}" type="datetime1">
              <a:rPr lang="de-CH" smtClean="0"/>
              <a:t>25.04.2015</a:t>
            </a:fld>
            <a:endParaRPr lang="de-CH" dirty="0"/>
          </a:p>
        </p:txBody>
      </p:sp>
      <p:sp>
        <p:nvSpPr>
          <p:cNvPr id="8" name="Rechteck 7"/>
          <p:cNvSpPr/>
          <p:nvPr/>
        </p:nvSpPr>
        <p:spPr>
          <a:xfrm>
            <a:off x="4716016" y="1131590"/>
            <a:ext cx="2160240" cy="57606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Interaktive Schaltfläche: Informationen 3">
            <a:hlinkClick r:id="" action="ppaction://customshow?id=0" highlightClick="1"/>
          </p:cNvPr>
          <p:cNvSpPr/>
          <p:nvPr/>
        </p:nvSpPr>
        <p:spPr>
          <a:xfrm>
            <a:off x="8820472" y="4803998"/>
            <a:ext cx="288032" cy="288032"/>
          </a:xfrm>
          <a:prstGeom prst="actionButtonInformati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244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Intel Core i7-4960X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3600–4000 MHz</a:t>
            </a:r>
          </a:p>
          <a:p>
            <a:r>
              <a:rPr lang="de-CH" dirty="0" smtClean="0"/>
              <a:t>TDP 130 Watt</a:t>
            </a:r>
          </a:p>
          <a:p>
            <a:r>
              <a:rPr lang="en-US" dirty="0" smtClean="0"/>
              <a:t>Quad-Channel DDR3-1866 Memory Controller</a:t>
            </a:r>
          </a:p>
          <a:p>
            <a:r>
              <a:rPr lang="en-US" dirty="0" smtClean="0"/>
              <a:t>Hyper-Threading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327835"/>
            <a:ext cx="1800000" cy="1431095"/>
          </a:xfrm>
          <a:prstGeom prst="rect">
            <a:avLst/>
          </a:prstGeom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AFE9E-8F24-4E6F-8F48-4C404CFADD0E}" type="datetime1">
              <a:rPr lang="de-CH" smtClean="0"/>
              <a:t>25.04.2015</a:t>
            </a:fld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6173-01ED-45A0-9E42-E4A26F4FF8DF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562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Intel Core i5-3570K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3400–3800 MHz</a:t>
            </a:r>
          </a:p>
          <a:p>
            <a:r>
              <a:rPr lang="de-CH" dirty="0" smtClean="0"/>
              <a:t>TDP 77 Watt</a:t>
            </a:r>
          </a:p>
          <a:p>
            <a:r>
              <a:rPr lang="en-US" dirty="0"/>
              <a:t>Dual Channel DDR3-1600 Memory </a:t>
            </a:r>
            <a:r>
              <a:rPr lang="en-US" dirty="0" smtClean="0"/>
              <a:t>Controller</a:t>
            </a:r>
          </a:p>
          <a:p>
            <a:r>
              <a:rPr lang="de-CH" dirty="0"/>
              <a:t>Intel HD Graphics </a:t>
            </a:r>
            <a:r>
              <a:rPr lang="de-CH" dirty="0" smtClean="0"/>
              <a:t>4000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381841"/>
            <a:ext cx="1728000" cy="1420799"/>
          </a:xfrm>
          <a:prstGeom prst="rect">
            <a:avLst/>
          </a:prstGeom>
        </p:spPr>
      </p:pic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6288-9108-4563-91F0-1643704C3625}" type="datetime1">
              <a:rPr lang="de-CH" smtClean="0"/>
              <a:t>25.04.2015</a:t>
            </a:fld>
            <a:endParaRPr lang="de-CH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6173-01ED-45A0-9E42-E4A26F4FF8DF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309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AMD FX-8350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042416" y="1735074"/>
            <a:ext cx="3817616" cy="2619756"/>
          </a:xfrm>
        </p:spPr>
        <p:txBody>
          <a:bodyPr/>
          <a:lstStyle/>
          <a:p>
            <a:r>
              <a:rPr lang="de-CH" dirty="0" smtClean="0"/>
              <a:t>4000–4200 MHz</a:t>
            </a:r>
          </a:p>
          <a:p>
            <a:r>
              <a:rPr lang="de-CH" dirty="0" smtClean="0"/>
              <a:t>TDP 125 Watt</a:t>
            </a:r>
          </a:p>
          <a:p>
            <a:r>
              <a:rPr lang="de-CH" dirty="0" smtClean="0"/>
              <a:t>8 CPU-Kerne</a:t>
            </a:r>
          </a:p>
          <a:p>
            <a:r>
              <a:rPr lang="de-CH" dirty="0" smtClean="0"/>
              <a:t>Bulldozer-Architektur</a:t>
            </a:r>
            <a:endParaRPr lang="de-CH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193709"/>
            <a:ext cx="2816584" cy="2620565"/>
          </a:xfrm>
        </p:spPr>
      </p:pic>
      <p:sp>
        <p:nvSpPr>
          <p:cNvPr id="9" name="Datumsplatzhalter 8"/>
          <p:cNvSpPr>
            <a:spLocks noGrp="1"/>
          </p:cNvSpPr>
          <p:nvPr>
            <p:ph type="dt" sz="half" idx="15"/>
          </p:nvPr>
        </p:nvSpPr>
        <p:spPr>
          <a:xfrm>
            <a:off x="5997388" y="168369"/>
            <a:ext cx="2133600" cy="273844"/>
          </a:xfrm>
        </p:spPr>
        <p:txBody>
          <a:bodyPr/>
          <a:lstStyle/>
          <a:p>
            <a:fld id="{370AAC7C-11AB-4ADE-9B14-3C5455581108}" type="datetime1">
              <a:rPr lang="de-CH" smtClean="0"/>
              <a:t>25.04.2015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8019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Hersteller und Baureihen (Lösung)</a:t>
            </a:r>
            <a:endParaRPr lang="de-CH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68642327"/>
              </p:ext>
            </p:extLst>
          </p:nvPr>
        </p:nvGraphicFramePr>
        <p:xfrm>
          <a:off x="612775" y="1360140"/>
          <a:ext cx="8153400" cy="3371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03BC6173-01ED-45A0-9E42-E4A26F4FF8DF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087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D1A7C26-81D2-4B53-8F0A-7630BC3BC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graphicEl>
                                              <a:dgm id="{ED1A7C26-81D2-4B53-8F0A-7630BC3BC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graphicEl>
                                              <a:dgm id="{ED1A7C26-81D2-4B53-8F0A-7630BC3BC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graphicEl>
                                              <a:dgm id="{ED1A7C26-81D2-4B53-8F0A-7630BC3BC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graphicEl>
                                              <a:dgm id="{ED1A7C26-81D2-4B53-8F0A-7630BC3BC2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B754216-6635-4667-8CAC-B3D214F0D0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graphicEl>
                                              <a:dgm id="{CB754216-6635-4667-8CAC-B3D214F0D0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graphicEl>
                                              <a:dgm id="{CB754216-6635-4667-8CAC-B3D214F0D0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graphicEl>
                                              <a:dgm id="{CB754216-6635-4667-8CAC-B3D214F0D0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graphicEl>
                                              <a:dgm id="{CB754216-6635-4667-8CAC-B3D214F0D0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EE00E69-BC74-4D86-A5F3-CA5B5F5D61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graphicEl>
                                              <a:dgm id="{DEE00E69-BC74-4D86-A5F3-CA5B5F5D61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graphicEl>
                                              <a:dgm id="{DEE00E69-BC74-4D86-A5F3-CA5B5F5D61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graphicEl>
                                              <a:dgm id="{DEE00E69-BC74-4D86-A5F3-CA5B5F5D61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graphicEl>
                                              <a:dgm id="{DEE00E69-BC74-4D86-A5F3-CA5B5F5D61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35704D2-BF7A-464B-9C1A-40BA4687B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graphicEl>
                                              <a:dgm id="{C35704D2-BF7A-464B-9C1A-40BA4687B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graphicEl>
                                              <a:dgm id="{C35704D2-BF7A-464B-9C1A-40BA4687B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graphicEl>
                                              <a:dgm id="{C35704D2-BF7A-464B-9C1A-40BA4687B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graphicEl>
                                              <a:dgm id="{C35704D2-BF7A-464B-9C1A-40BA4687B0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A6C9150-8070-49F3-B9D0-8751004605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graphicEl>
                                              <a:dgm id="{5A6C9150-8070-49F3-B9D0-8751004605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graphicEl>
                                              <a:dgm id="{5A6C9150-8070-49F3-B9D0-8751004605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graphicEl>
                                              <a:dgm id="{5A6C9150-8070-49F3-B9D0-8751004605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>
                                            <p:graphicEl>
                                              <a:dgm id="{5A6C9150-8070-49F3-B9D0-8751004605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CE91CCF-D360-4581-BA75-59411D74F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graphicEl>
                                              <a:dgm id="{DCE91CCF-D360-4581-BA75-59411D74F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graphicEl>
                                              <a:dgm id="{DCE91CCF-D360-4581-BA75-59411D74F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graphicEl>
                                              <a:dgm id="{DCE91CCF-D360-4581-BA75-59411D74F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>
                                            <p:graphicEl>
                                              <a:dgm id="{DCE91CCF-D360-4581-BA75-59411D74FD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337998F-B717-44C3-8F74-1633AC0B3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graphicEl>
                                              <a:dgm id="{6337998F-B717-44C3-8F74-1633AC0B3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graphicEl>
                                              <a:dgm id="{6337998F-B717-44C3-8F74-1633AC0B3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graphicEl>
                                              <a:dgm id="{6337998F-B717-44C3-8F74-1633AC0B3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>
                                            <p:graphicEl>
                                              <a:dgm id="{6337998F-B717-44C3-8F74-1633AC0B3A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63F553A-9919-462D-B31F-0569A91CD9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graphicEl>
                                              <a:dgm id="{F63F553A-9919-462D-B31F-0569A91CD9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graphicEl>
                                              <a:dgm id="{F63F553A-9919-462D-B31F-0569A91CD9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graphicEl>
                                              <a:dgm id="{F63F553A-9919-462D-B31F-0569A91CD9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>
                                            <p:graphicEl>
                                              <a:dgm id="{F63F553A-9919-462D-B31F-0569A91CD9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17F295D-7E3E-43AD-A116-9B10D38C4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graphicEl>
                                              <a:dgm id="{517F295D-7E3E-43AD-A116-9B10D38C4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graphicEl>
                                              <a:dgm id="{517F295D-7E3E-43AD-A116-9B10D38C4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graphicEl>
                                              <a:dgm id="{517F295D-7E3E-43AD-A116-9B10D38C4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>
                                            <p:graphicEl>
                                              <a:dgm id="{517F295D-7E3E-43AD-A116-9B10D38C49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EFD457B-4267-4BF5-BBFA-A171921F09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>
                                            <p:graphicEl>
                                              <a:dgm id="{EEFD457B-4267-4BF5-BBFA-A171921F09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>
                                            <p:graphicEl>
                                              <a:dgm id="{EEFD457B-4267-4BF5-BBFA-A171921F09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>
                                            <p:graphicEl>
                                              <a:dgm id="{EEFD457B-4267-4BF5-BBFA-A171921F09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">
                                            <p:graphicEl>
                                              <a:dgm id="{EEFD457B-4267-4BF5-BBFA-A171921F09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87FC06F-A584-4376-8D06-73C5FA7F6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>
                                            <p:graphicEl>
                                              <a:dgm id="{487FC06F-A584-4376-8D06-73C5FA7F6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>
                                            <p:graphicEl>
                                              <a:dgm id="{487FC06F-A584-4376-8D06-73C5FA7F6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>
                                            <p:graphicEl>
                                              <a:dgm id="{487FC06F-A584-4376-8D06-73C5FA7F6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">
                                            <p:graphicEl>
                                              <a:dgm id="{487FC06F-A584-4376-8D06-73C5FA7F66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7854166-F5A2-47C4-BD99-5E2AAD3144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>
                                            <p:graphicEl>
                                              <a:dgm id="{37854166-F5A2-47C4-BD99-5E2AAD3144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>
                                            <p:graphicEl>
                                              <a:dgm id="{37854166-F5A2-47C4-BD99-5E2AAD3144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>
                                            <p:graphicEl>
                                              <a:dgm id="{37854166-F5A2-47C4-BD99-5E2AAD3144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">
                                            <p:graphicEl>
                                              <a:dgm id="{37854166-F5A2-47C4-BD99-5E2AAD3144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Hersteller und Baureihen (Muster)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03BC6173-01ED-45A0-9E42-E4A26F4FF8DF}" type="slidenum">
              <a:rPr lang="de-CH" smtClean="0"/>
              <a:t>6</a:t>
            </a:fld>
            <a:endParaRPr lang="de-CH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808" y="1273387"/>
            <a:ext cx="3528392" cy="367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17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ustin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athea">
  <a:themeElements>
    <a:clrScheme name="Elementa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75</Words>
  <Application>Microsoft Office PowerPoint</Application>
  <PresentationFormat>Bildschirmpräsentation (16:9)</PresentationFormat>
  <Paragraphs>40</Paragraphs>
  <Slides>6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  <vt:variant>
        <vt:lpstr>Zielgruppenorientierte Präsentationen</vt:lpstr>
      </vt:variant>
      <vt:variant>
        <vt:i4>1</vt:i4>
      </vt:variant>
    </vt:vector>
  </HeadingPairs>
  <TitlesOfParts>
    <vt:vector size="14" baseType="lpstr">
      <vt:lpstr>Century Gothic</vt:lpstr>
      <vt:lpstr>Segoe UI</vt:lpstr>
      <vt:lpstr>Tw Cen MT</vt:lpstr>
      <vt:lpstr>Wingdings</vt:lpstr>
      <vt:lpstr>Wingdings 2</vt:lpstr>
      <vt:lpstr>Austin</vt:lpstr>
      <vt:lpstr>Galathea</vt:lpstr>
      <vt:lpstr>Prozessoren</vt:lpstr>
      <vt:lpstr>Intel Core i7-4960X</vt:lpstr>
      <vt:lpstr>Intel Core i5-3570K</vt:lpstr>
      <vt:lpstr>AMD FX-8350</vt:lpstr>
      <vt:lpstr>Hersteller und Baureihen (Lösung)</vt:lpstr>
      <vt:lpstr>Hersteller und Baureihen (Muster)</vt:lpstr>
      <vt:lpstr>Intel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KV Schweiz</dc:creator>
  <cp:lastModifiedBy/>
  <dcterms:created xsi:type="dcterms:W3CDTF">2014-12-06T11:11:22Z</dcterms:created>
  <dcterms:modified xsi:type="dcterms:W3CDTF">2015-04-25T12:10:58Z</dcterms:modified>
</cp:coreProperties>
</file>