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custShowLst>
    <p:custShow name="Wetter" id="0">
      <p:sldLst>
        <p:sld r:id="rId2"/>
        <p:sld r:id="rId3"/>
      </p:sldLst>
    </p:custShow>
  </p:custShow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B5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469" autoAdjust="0"/>
  </p:normalViewPr>
  <p:slideViewPr>
    <p:cSldViewPr snapToGrid="0">
      <p:cViewPr varScale="1">
        <p:scale>
          <a:sx n="75" d="100"/>
          <a:sy n="75" d="100"/>
        </p:scale>
        <p:origin x="918" y="6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304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00500-1254-4D97-97AC-E4CA93099A62}" type="datetimeFigureOut">
              <a:rPr lang="de-CH" smtClean="0"/>
              <a:t>29.04.2015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507941-CFFB-4D5F-AE9F-17FD2F9610D7}" type="slidenum">
              <a:rPr lang="de-CH" smtClean="0"/>
              <a:t>‹Nr.›</a:t>
            </a:fld>
            <a:endParaRPr lang="de-CH"/>
          </a:p>
        </p:txBody>
      </p:sp>
      <p:sp>
        <p:nvSpPr>
          <p:cNvPr id="6" name="Textfeld 5"/>
          <p:cNvSpPr txBox="1"/>
          <p:nvPr/>
        </p:nvSpPr>
        <p:spPr>
          <a:xfrm rot="16200000">
            <a:off x="-330506" y="7469438"/>
            <a:ext cx="1227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Version 2.0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668036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2FEA3-BA64-4F02-A1F3-A9C41FBEA6C8}" type="datetimeFigureOut">
              <a:rPr lang="de-CH" smtClean="0"/>
              <a:t>29.04.2015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46F5C0-9D33-430A-9C07-90940844E49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96653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err="1" smtClean="0"/>
              <a:t>Albergo</a:t>
            </a:r>
            <a:r>
              <a:rPr lang="de-CH" dirty="0" smtClean="0"/>
              <a:t> al Lago</a:t>
            </a:r>
          </a:p>
          <a:p>
            <a:r>
              <a:rPr lang="de-CH" dirty="0" smtClean="0"/>
              <a:t>Via Lago</a:t>
            </a:r>
          </a:p>
          <a:p>
            <a:r>
              <a:rPr lang="de-CH" dirty="0" smtClean="0"/>
              <a:t>6941 Ponte </a:t>
            </a:r>
            <a:r>
              <a:rPr lang="de-CH" dirty="0" err="1" smtClean="0"/>
              <a:t>Vecchia</a:t>
            </a:r>
            <a:endParaRPr lang="de-CH" dirty="0" smtClean="0"/>
          </a:p>
          <a:p>
            <a:r>
              <a:rPr lang="de-CH" dirty="0" smtClean="0"/>
              <a:t>www.albergo-al-lago.ch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46F5C0-9D33-430A-9C07-90940844E496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668710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46F5C0-9D33-430A-9C07-90940844E496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583331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20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476AC33-BB5F-4CA6-8DB9-955DCBA29902}" type="datetime2">
              <a:rPr lang="de-CH" smtClean="0"/>
              <a:t>Mittwoch, 29. April 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EF84549-5E31-4B57-BD73-E2008ACAD7FD}" type="slidenum">
              <a:rPr lang="de-CH" smtClean="0"/>
              <a:t>‹Nr.›</a:t>
            </a:fld>
            <a:endParaRPr lang="de-CH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7459460"/>
      </p:ext>
    </p:extLst>
  </p:cSld>
  <p:clrMapOvr>
    <a:masterClrMapping/>
  </p:clrMapOvr>
  <p:transition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E96C8-49AA-4522-9621-E710B0DCA631}" type="datetime2">
              <a:rPr lang="de-CH" smtClean="0"/>
              <a:t>Mittwoch, 29. April 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84549-5E31-4B57-BD73-E2008ACAD7F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37801911"/>
      </p:ext>
    </p:extLst>
  </p:cSld>
  <p:clrMapOvr>
    <a:masterClrMapping/>
  </p:clrMapOvr>
  <p:transition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059B6-71EC-4985-9394-B1BEA1BC2659}" type="datetime2">
              <a:rPr lang="de-CH" smtClean="0"/>
              <a:t>Mittwoch, 29. April 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84549-5E31-4B57-BD73-E2008ACAD7F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95752319"/>
      </p:ext>
    </p:extLst>
  </p:cSld>
  <p:clrMapOvr>
    <a:masterClrMapping/>
  </p:clrMapOvr>
  <p:transition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BB7DE-9740-4A57-8751-0A7D400879A6}" type="datetime2">
              <a:rPr lang="de-CH" smtClean="0"/>
              <a:t>Mittwoch, 29. April 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84549-5E31-4B57-BD73-E2008ACAD7F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52613136"/>
      </p:ext>
    </p:extLst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22188-7FE1-4CA3-9FFB-6EB253AC46FF}" type="datetime2">
              <a:rPr lang="de-CH" smtClean="0"/>
              <a:t>Mittwoch, 29. April 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84549-5E31-4B57-BD73-E2008ACAD7FD}" type="slidenum">
              <a:rPr lang="de-CH" smtClean="0"/>
              <a:t>‹Nr.›</a:t>
            </a:fld>
            <a:endParaRPr lang="de-CH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0618173"/>
      </p:ext>
    </p:extLst>
  </p:cSld>
  <p:clrMapOvr>
    <a:masterClrMapping/>
  </p:clrMapOvr>
  <p:transition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E1C9F-4EA9-45A3-9F78-B5ABD8A232B1}" type="datetime2">
              <a:rPr lang="de-CH" smtClean="0"/>
              <a:t>Mittwoch, 29. April 2015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84549-5E31-4B57-BD73-E2008ACAD7F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94015021"/>
      </p:ext>
    </p:extLst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3BAEA-6E31-44A8-8955-B9D687DDF016}" type="datetime2">
              <a:rPr lang="de-CH" smtClean="0"/>
              <a:t>Mittwoch, 29. April 2015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84549-5E31-4B57-BD73-E2008ACAD7F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48463331"/>
      </p:ext>
    </p:extLst>
  </p:cSld>
  <p:clrMapOvr>
    <a:masterClrMapping/>
  </p:clrMapOvr>
  <p:transition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D9705-A4DF-4C82-A490-07AB694E0524}" type="datetime2">
              <a:rPr lang="de-CH" smtClean="0"/>
              <a:t>Mittwoch, 29. April 2015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84549-5E31-4B57-BD73-E2008ACAD7F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4448573"/>
      </p:ext>
    </p:extLst>
  </p:cSld>
  <p:clrMapOvr>
    <a:masterClrMapping/>
  </p:clrMapOvr>
  <p:transition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8EF16-4094-4178-B034-14C9C7E9032C}" type="datetime2">
              <a:rPr lang="de-CH" smtClean="0"/>
              <a:t>Mittwoch, 29. April 2015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84549-5E31-4B57-BD73-E2008ACAD7F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55970717"/>
      </p:ext>
    </p:extLst>
  </p:cSld>
  <p:clrMapOvr>
    <a:masterClrMapping/>
  </p:clrMapOvr>
  <p:transition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424EA-A9C9-454B-987B-5916FA33AFC9}" type="datetime2">
              <a:rPr lang="de-CH" smtClean="0"/>
              <a:t>Mittwoch, 29. April 2015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84549-5E31-4B57-BD73-E2008ACAD7F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5129745"/>
      </p:ext>
    </p:extLst>
  </p:cSld>
  <p:clrMapOvr>
    <a:masterClrMapping/>
  </p:clrMapOvr>
  <p:transition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315DD-C12D-440A-8DE1-9038CF33141D}" type="datetime2">
              <a:rPr lang="de-CH" smtClean="0"/>
              <a:t>Mittwoch, 29. April 2015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84549-5E31-4B57-BD73-E2008ACAD7F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4845729"/>
      </p:ext>
    </p:extLst>
  </p:cSld>
  <p:clrMapOvr>
    <a:masterClrMapping/>
  </p:clrMapOvr>
  <p:transition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upload.wikimedia.org/wikipedia/commons/thumb/8/87/Wappen_Tessin_matt.svg/844px-Wappen_Tessin_matt.svg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8236" y="2569405"/>
            <a:ext cx="2057786" cy="2498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70602" y="180560"/>
            <a:ext cx="288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43052A4E-9468-4181-8892-143795178309}" type="datetime2">
              <a:rPr lang="de-CH" smtClean="0"/>
              <a:pPr/>
              <a:t>Mittwoch, 29. April 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9EF84549-5E31-4B57-BD73-E2008ACAD7F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97091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push dir="d"/>
  </p:transition>
  <p:timing>
    <p:tnLst>
      <p:par>
        <p:cTn id="1" dur="indefinite" restart="never" nodeType="tmRoot"/>
      </p:par>
    </p:tnLst>
  </p:timing>
  <p:hf sldNum="0" hdr="0" ft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3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2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884" y="174224"/>
            <a:ext cx="8779419" cy="64975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err="1" smtClean="0"/>
              <a:t>Albergo</a:t>
            </a:r>
            <a:r>
              <a:rPr lang="de-CH" dirty="0" smtClean="0"/>
              <a:t> al Lago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/>
              <a:t>Informationen für unsere Gäste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96423414"/>
      </p:ext>
    </p:extLst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Wetter?</a:t>
            </a:r>
            <a:endParaRPr lang="de-CH" dirty="0"/>
          </a:p>
        </p:txBody>
      </p:sp>
      <p:pic>
        <p:nvPicPr>
          <p:cNvPr id="10" name="Inhaltsplatzhalter 5"/>
          <p:cNvPicPr>
            <a:picLocks noGrp="1" noChangeAspect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857250" y="2057400"/>
            <a:ext cx="3565525" cy="3047133"/>
          </a:xfrm>
        </p:spPr>
      </p:pic>
      <p:sp>
        <p:nvSpPr>
          <p:cNvPr id="9" name="Inhaltsplatzhalt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 smtClean="0"/>
              <a:t>Temperatur max. 29° </a:t>
            </a:r>
          </a:p>
          <a:p>
            <a:r>
              <a:rPr lang="de-CH" dirty="0" smtClean="0"/>
              <a:t>Leichte Gewitterneigung am Nachmittag</a:t>
            </a:r>
          </a:p>
          <a:p>
            <a:r>
              <a:rPr lang="de-CH" smtClean="0"/>
              <a:t>Auffrischender </a:t>
            </a:r>
            <a:r>
              <a:rPr lang="de-CH" dirty="0" smtClean="0"/>
              <a:t>Wind</a:t>
            </a:r>
          </a:p>
          <a:p>
            <a:r>
              <a:rPr lang="de-CH" dirty="0" smtClean="0"/>
              <a:t>Schwül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C7EDF-BDCE-4DA5-AF2A-5E87A144F8CF}" type="datetime2">
              <a:rPr lang="de-CH" smtClean="0"/>
              <a:pPr/>
              <a:t>Mittwoch, 29. April 2015</a:t>
            </a:fld>
            <a:endParaRPr lang="de-CH" dirty="0"/>
          </a:p>
        </p:txBody>
      </p:sp>
      <p:sp>
        <p:nvSpPr>
          <p:cNvPr id="17" name="Ellipse 16"/>
          <p:cNvSpPr/>
          <p:nvPr/>
        </p:nvSpPr>
        <p:spPr>
          <a:xfrm>
            <a:off x="677334" y="4131733"/>
            <a:ext cx="1253066" cy="1253066"/>
          </a:xfrm>
          <a:prstGeom prst="ellipse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42284180"/>
      </p:ext>
    </p:extLst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Aktivitäten?</a:t>
            </a:r>
            <a:endParaRPr lang="de-CH" dirty="0"/>
          </a:p>
        </p:txBody>
      </p:sp>
      <p:pic>
        <p:nvPicPr>
          <p:cNvPr id="1026" name="Picture 2" descr="http://www.hauslindenallee.de/uploads/images/Bilder/ansprechpartner/schaefer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57250" y="2286000"/>
            <a:ext cx="3565525" cy="3565525"/>
          </a:xfrm>
        </p:spPr>
      </p:pic>
      <p:sp>
        <p:nvSpPr>
          <p:cNvPr id="9" name="Inhaltsplatzhalt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smtClean="0"/>
              <a:t>Leichte Wanderung um unseren Lago</a:t>
            </a:r>
          </a:p>
          <a:p>
            <a:r>
              <a:rPr lang="de-CH" smtClean="0"/>
              <a:t>Ein Stadtrundgang durch Lugano (bitte anmelden)</a:t>
            </a:r>
          </a:p>
          <a:p>
            <a:r>
              <a:rPr lang="de-CH" smtClean="0"/>
              <a:t>Weg der Wunder</a:t>
            </a:r>
          </a:p>
          <a:p>
            <a:r>
              <a:rPr lang="de-CH" smtClean="0"/>
              <a:t>Schnupperkurs Töpfern</a:t>
            </a:r>
          </a:p>
          <a:p>
            <a:endParaRPr lang="de-CH" smtClean="0"/>
          </a:p>
          <a:p>
            <a:endParaRPr lang="de-CH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E1C9F-4EA9-45A3-9F78-B5ABD8A232B1}" type="datetime2">
              <a:rPr lang="de-CH" smtClean="0"/>
              <a:pPr/>
              <a:t>Mittwoch, 29. April 2015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516723"/>
      </p:ext>
    </p:extLst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Zeiten</a:t>
            </a:r>
            <a:endParaRPr lang="de-CH" dirty="0"/>
          </a:p>
        </p:txBody>
      </p:sp>
      <p:pic>
        <p:nvPicPr>
          <p:cNvPr id="2050" name="Picture 2" descr="http://veganbakerygisi.files.wordpress.com/2013/09/uhr-wilhei5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57250" y="2057400"/>
            <a:ext cx="3565525" cy="2667012"/>
          </a:xfrm>
        </p:spPr>
      </p:pic>
      <p:sp>
        <p:nvSpPr>
          <p:cNvPr id="13" name="Inhaltsplatzhalter 1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34290" indent="0">
              <a:buNone/>
              <a:tabLst>
                <a:tab pos="1701800" algn="l"/>
              </a:tabLst>
            </a:pPr>
            <a:r>
              <a:rPr lang="de-CH" b="1" dirty="0" smtClean="0"/>
              <a:t>Frühstück</a:t>
            </a:r>
            <a:r>
              <a:rPr lang="de-CH" dirty="0" smtClean="0"/>
              <a:t>	07:30–10:00 h</a:t>
            </a:r>
          </a:p>
          <a:p>
            <a:pPr marL="34290" indent="0">
              <a:buNone/>
              <a:tabLst>
                <a:tab pos="1701800" algn="l"/>
              </a:tabLst>
            </a:pPr>
            <a:r>
              <a:rPr lang="de-CH" b="1" dirty="0" smtClean="0"/>
              <a:t>Lunch</a:t>
            </a:r>
            <a:r>
              <a:rPr lang="de-CH" dirty="0" smtClean="0"/>
              <a:t>	12:00–13:30 h</a:t>
            </a:r>
          </a:p>
          <a:p>
            <a:pPr marL="34290" indent="0">
              <a:buNone/>
              <a:tabLst>
                <a:tab pos="1701800" algn="l"/>
              </a:tabLst>
            </a:pPr>
            <a:r>
              <a:rPr lang="de-CH" b="1" dirty="0" smtClean="0"/>
              <a:t>Abendessen</a:t>
            </a:r>
            <a:r>
              <a:rPr lang="de-CH" dirty="0" smtClean="0"/>
              <a:t>	18:30–20:30 h</a:t>
            </a:r>
          </a:p>
          <a:p>
            <a:pPr marL="34290" indent="0">
              <a:buNone/>
              <a:tabLst>
                <a:tab pos="1701800" algn="l"/>
              </a:tabLst>
            </a:pPr>
            <a:endParaRPr lang="de-CH" dirty="0"/>
          </a:p>
          <a:p>
            <a:pPr marL="34290" indent="0">
              <a:buNone/>
              <a:tabLst>
                <a:tab pos="1701800" algn="l"/>
              </a:tabLst>
            </a:pPr>
            <a:r>
              <a:rPr lang="de-CH" dirty="0" smtClean="0"/>
              <a:t>Alle Mahlzeiten jeweils im Speisesaal.</a:t>
            </a:r>
            <a:endParaRPr lang="de-CH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E1C9F-4EA9-45A3-9F78-B5ABD8A232B1}" type="datetime2">
              <a:rPr lang="de-CH" smtClean="0"/>
              <a:pPr/>
              <a:t>Mittwoch, 29. April 2015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80610076"/>
      </p:ext>
    </p:extLst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…und zum Schluss</a:t>
            </a:r>
            <a:endParaRPr lang="de-CH" dirty="0"/>
          </a:p>
        </p:txBody>
      </p:sp>
      <p:sp>
        <p:nvSpPr>
          <p:cNvPr id="5" name="Inhaltsplatzhalt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34290" indent="0">
              <a:buNone/>
            </a:pPr>
            <a:r>
              <a:rPr lang="de-CH" dirty="0"/>
              <a:t>«Die Brötchen sind ja von gestern. Ich will welche von heute haben.» </a:t>
            </a:r>
          </a:p>
          <a:p>
            <a:pPr marL="34290" indent="0">
              <a:buNone/>
            </a:pPr>
            <a:r>
              <a:rPr lang="de-CH" dirty="0"/>
              <a:t>«Dann kommen Sie morgen wieder.»</a:t>
            </a:r>
          </a:p>
          <a:p>
            <a:pPr marL="34290" indent="0">
              <a:buNone/>
            </a:pP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BB7DE-9740-4A57-8751-0A7D400879A6}" type="datetime2">
              <a:rPr lang="de-CH" smtClean="0"/>
              <a:t>Mittwoch, 29. April 2015</a:t>
            </a:fld>
            <a:endParaRPr lang="de-CH"/>
          </a:p>
        </p:txBody>
      </p:sp>
      <p:pic>
        <p:nvPicPr>
          <p:cNvPr id="3074" name="Picture 2" descr="http://www.smileysforever.ch" title="Smiley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2008065"/>
            <a:ext cx="2973573" cy="2973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0806707"/>
      </p:ext>
    </p:extLst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is">
  <a:themeElements>
    <a:clrScheme name="Grü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TC103457444[[fn=Fundament]]</Template>
  <TotalTime>0</TotalTime>
  <Words>84</Words>
  <Application>Microsoft Office PowerPoint</Application>
  <PresentationFormat>Bildschirmpräsentation (4:3)</PresentationFormat>
  <Paragraphs>31</Paragraphs>
  <Slides>5</Slides>
  <Notes>2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  <vt:variant>
        <vt:lpstr>Zielgruppenorientierte Präsentationen</vt:lpstr>
      </vt:variant>
      <vt:variant>
        <vt:i4>1</vt:i4>
      </vt:variant>
    </vt:vector>
  </HeadingPairs>
  <TitlesOfParts>
    <vt:vector size="9" baseType="lpstr">
      <vt:lpstr>Calibri</vt:lpstr>
      <vt:lpstr>Corbel</vt:lpstr>
      <vt:lpstr>Basis</vt:lpstr>
      <vt:lpstr>Albergo al Lago</vt:lpstr>
      <vt:lpstr>Wetter?</vt:lpstr>
      <vt:lpstr>Aktivitäten?</vt:lpstr>
      <vt:lpstr>Zeiten</vt:lpstr>
      <vt:lpstr>…und zum Schluss</vt:lpstr>
      <vt:lpstr>Wetter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Albergo al Lago</dc:title>
  <dc:creator>KV Schweiz</dc:creator>
  <dcterms:created xsi:type="dcterms:W3CDTF">2014-08-17T08:02:53Z</dcterms:created>
  <dcterms:modified xsi:type="dcterms:W3CDTF">2015-04-29T16:48:45Z</dcterms:modified>
</cp:coreProperties>
</file>