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ShowLst>
    <p:custShow name="Wetter" id="0">
      <p:sldLst>
        <p:sld r:id="rId2"/>
        <p:sld r:id="rId3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B5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469" autoAdjust="0"/>
  </p:normalViewPr>
  <p:slideViewPr>
    <p:cSldViewPr snapToGrid="0">
      <p:cViewPr varScale="1">
        <p:scale>
          <a:sx n="75" d="100"/>
          <a:sy n="75" d="100"/>
        </p:scale>
        <p:origin x="9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4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00500-1254-4D97-97AC-E4CA93099A62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07941-CFFB-4D5F-AE9F-17FD2F9610D7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extfeld 5"/>
          <p:cNvSpPr txBox="1"/>
          <p:nvPr/>
        </p:nvSpPr>
        <p:spPr>
          <a:xfrm rot="16200000">
            <a:off x="-330506" y="7469438"/>
            <a:ext cx="122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Version 2.0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66803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2FEA3-BA64-4F02-A1F3-A9C41FBEA6C8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6F5C0-9D33-430A-9C07-90940844E49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6653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 smtClean="0"/>
              <a:t>Albergo</a:t>
            </a:r>
            <a:r>
              <a:rPr lang="de-CH" dirty="0" smtClean="0"/>
              <a:t> al Lago</a:t>
            </a:r>
          </a:p>
          <a:p>
            <a:r>
              <a:rPr lang="de-CH" dirty="0" smtClean="0"/>
              <a:t>Via Lago</a:t>
            </a:r>
          </a:p>
          <a:p>
            <a:r>
              <a:rPr lang="de-CH" dirty="0" smtClean="0"/>
              <a:t>6941 Ponte </a:t>
            </a:r>
            <a:r>
              <a:rPr lang="de-CH" dirty="0" err="1" smtClean="0"/>
              <a:t>Vecchia</a:t>
            </a:r>
            <a:endParaRPr lang="de-CH" dirty="0" smtClean="0"/>
          </a:p>
          <a:p>
            <a:r>
              <a:rPr lang="de-CH" smtClean="0"/>
              <a:t>www.albergo-al-lago.ch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6F5C0-9D33-430A-9C07-90940844E496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6871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6F5C0-9D33-430A-9C07-90940844E496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8333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6F5C0-9D33-430A-9C07-90940844E496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0964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20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745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780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575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61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061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401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846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44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597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12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ED07-8B2F-463B-8156-A8EEDA6F9D97}" type="datetimeFigureOut">
              <a:rPr lang="de-CH" smtClean="0"/>
              <a:t>29.04.2015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48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upload.wikimedia.org/wikipedia/commons/thumb/8/87/Wappen_Tessin_matt.svg/844px-Wappen_Tessin_matt.svg.png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236" y="2569405"/>
            <a:ext cx="2057786" cy="249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0457" y="210185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2"/>
          </p:nvPr>
        </p:nvSpPr>
        <p:spPr>
          <a:xfrm>
            <a:off x="857250" y="6218652"/>
            <a:ext cx="16076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CH" sz="1000" smtClean="0">
                <a:solidFill>
                  <a:schemeClr val="accent1"/>
                </a:solidFill>
              </a:defRPr>
            </a:lvl1pPr>
          </a:lstStyle>
          <a:p>
            <a:fld id="{4649ED07-8B2F-463B-8156-A8EEDA6F9D97}" type="datetimeFigureOut">
              <a:rPr lang="de-CH" smtClean="0"/>
              <a:pPr/>
              <a:t>29.04.2015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9709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3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 smtClean="0"/>
              <a:t>Albergo</a:t>
            </a:r>
            <a:r>
              <a:rPr lang="de-CH" dirty="0" smtClean="0"/>
              <a:t> al Lago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Informationen für unsere Gäste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884" y="174224"/>
            <a:ext cx="8779419" cy="6497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642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Wetter?</a:t>
            </a:r>
            <a:endParaRPr lang="de-CH" dirty="0"/>
          </a:p>
        </p:txBody>
      </p:sp>
      <p:pic>
        <p:nvPicPr>
          <p:cNvPr id="10" name="Inhaltsplatzhalter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57250" y="2057400"/>
            <a:ext cx="3565525" cy="3047133"/>
          </a:xfrm>
        </p:spPr>
      </p:pic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Temperatur max. 29° </a:t>
            </a:r>
          </a:p>
          <a:p>
            <a:r>
              <a:rPr lang="de-CH" dirty="0" smtClean="0"/>
              <a:t>Leichte </a:t>
            </a:r>
            <a:r>
              <a:rPr lang="de-CH" dirty="0" smtClean="0"/>
              <a:t>Gewitterneigung am Nachmittag</a:t>
            </a:r>
          </a:p>
          <a:p>
            <a:r>
              <a:rPr lang="de-CH" dirty="0" smtClean="0"/>
              <a:t>Auffrischender Wind</a:t>
            </a:r>
          </a:p>
          <a:p>
            <a:r>
              <a:rPr lang="de-CH" dirty="0" smtClean="0"/>
              <a:t>Schwül</a:t>
            </a:r>
            <a:endParaRPr lang="de-CH" dirty="0"/>
          </a:p>
        </p:txBody>
      </p:sp>
      <p:sp>
        <p:nvSpPr>
          <p:cNvPr id="17" name="Ellipse 16"/>
          <p:cNvSpPr/>
          <p:nvPr/>
        </p:nvSpPr>
        <p:spPr>
          <a:xfrm>
            <a:off x="677334" y="4131733"/>
            <a:ext cx="1253066" cy="125306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228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Aktivitäten?</a:t>
            </a:r>
            <a:endParaRPr lang="de-CH" dirty="0"/>
          </a:p>
        </p:txBody>
      </p:sp>
      <p:pic>
        <p:nvPicPr>
          <p:cNvPr id="1026" name="Picture 2" descr="http://www.hauslindenallee.de/uploads/images/Bilder/ansprechpartner/schaef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50" y="2286000"/>
            <a:ext cx="3565525" cy="3565525"/>
          </a:xfrm>
        </p:spPr>
      </p:pic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smtClean="0"/>
              <a:t>Leichte Wanderung um unseren Lago</a:t>
            </a:r>
          </a:p>
          <a:p>
            <a:r>
              <a:rPr lang="de-CH" smtClean="0"/>
              <a:t>Ein Stadtrundgang durch Lugano (bitte anmelden)</a:t>
            </a:r>
          </a:p>
          <a:p>
            <a:r>
              <a:rPr lang="de-CH" smtClean="0"/>
              <a:t>Weg der Wunder</a:t>
            </a:r>
          </a:p>
          <a:p>
            <a:r>
              <a:rPr lang="de-CH" smtClean="0"/>
              <a:t>Schnupperkurs Töpfern</a:t>
            </a:r>
          </a:p>
          <a:p>
            <a:endParaRPr lang="de-CH" smtClean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Zeiten</a:t>
            </a:r>
            <a:endParaRPr lang="de-CH" dirty="0"/>
          </a:p>
        </p:txBody>
      </p:sp>
      <p:pic>
        <p:nvPicPr>
          <p:cNvPr id="2050" name="Picture 2" descr="http://veganbakerygisi.files.wordpress.com/2013/09/uhr-wilhei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50" y="2057400"/>
            <a:ext cx="3565525" cy="2667012"/>
          </a:xfrm>
        </p:spPr>
      </p:pic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" indent="0">
              <a:buNone/>
              <a:tabLst>
                <a:tab pos="1701800" algn="l"/>
              </a:tabLst>
            </a:pPr>
            <a:r>
              <a:rPr lang="de-CH" b="1" dirty="0" smtClean="0"/>
              <a:t>Frühstück</a:t>
            </a:r>
            <a:r>
              <a:rPr lang="de-CH" dirty="0" smtClean="0"/>
              <a:t>	07:30–10:00 h</a:t>
            </a:r>
          </a:p>
          <a:p>
            <a:pPr marL="34290" indent="0">
              <a:buNone/>
              <a:tabLst>
                <a:tab pos="1701800" algn="l"/>
              </a:tabLst>
            </a:pPr>
            <a:r>
              <a:rPr lang="de-CH" b="1" dirty="0" smtClean="0"/>
              <a:t>Lunch</a:t>
            </a:r>
            <a:r>
              <a:rPr lang="de-CH" dirty="0" smtClean="0"/>
              <a:t>	12:00–13:30 h</a:t>
            </a:r>
          </a:p>
          <a:p>
            <a:pPr marL="34290" indent="0">
              <a:buNone/>
              <a:tabLst>
                <a:tab pos="1701800" algn="l"/>
              </a:tabLst>
            </a:pPr>
            <a:r>
              <a:rPr lang="de-CH" b="1" dirty="0" smtClean="0"/>
              <a:t>Abendessen</a:t>
            </a:r>
            <a:r>
              <a:rPr lang="de-CH" dirty="0" smtClean="0"/>
              <a:t>	18:30–20:30 h</a:t>
            </a:r>
          </a:p>
          <a:p>
            <a:pPr marL="34290" indent="0">
              <a:buNone/>
              <a:tabLst>
                <a:tab pos="1701800" algn="l"/>
              </a:tabLst>
            </a:pPr>
            <a:endParaRPr lang="de-CH" dirty="0"/>
          </a:p>
          <a:p>
            <a:pPr marL="34290" indent="0">
              <a:buNone/>
              <a:tabLst>
                <a:tab pos="1701800" algn="l"/>
              </a:tabLst>
            </a:pPr>
            <a:r>
              <a:rPr lang="de-CH" dirty="0" smtClean="0"/>
              <a:t>Alle Mahlzeiten jeweils im Speisesaal.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8061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…und zum Schluss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" indent="0">
              <a:buNone/>
            </a:pPr>
            <a:r>
              <a:rPr lang="de-CH" dirty="0"/>
              <a:t>«Die Brötchen sind ja von gestern. Ich will welche von heute haben.» </a:t>
            </a:r>
          </a:p>
          <a:p>
            <a:pPr marL="34290" indent="0">
              <a:buNone/>
            </a:pPr>
            <a:r>
              <a:rPr lang="de-CH" dirty="0"/>
              <a:t>«Dann kommen Sie morgen wieder.»</a:t>
            </a:r>
          </a:p>
          <a:p>
            <a:pPr marL="34290" indent="0">
              <a:buNone/>
            </a:pPr>
            <a:endParaRPr lang="de-CH" dirty="0"/>
          </a:p>
        </p:txBody>
      </p:sp>
      <p:pic>
        <p:nvPicPr>
          <p:cNvPr id="3074" name="Picture 2" descr="http://smileyfaceplace.weebly.com/uploads/6/9/7/1/6971266/4692542_ori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2008065"/>
            <a:ext cx="2973573" cy="297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80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Grü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TC103457444[[fn=Fundament]]</Template>
  <TotalTime>0</TotalTime>
  <Words>81</Words>
  <Application>Microsoft Office PowerPoint</Application>
  <PresentationFormat>Bildschirmpräsentation (4:3)</PresentationFormat>
  <Paragraphs>28</Paragraphs>
  <Slides>5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  <vt:variant>
        <vt:lpstr>Zielgruppenorientierte Präsentationen</vt:lpstr>
      </vt:variant>
      <vt:variant>
        <vt:i4>1</vt:i4>
      </vt:variant>
    </vt:vector>
  </HeadingPairs>
  <TitlesOfParts>
    <vt:vector size="9" baseType="lpstr">
      <vt:lpstr>Calibri</vt:lpstr>
      <vt:lpstr>Corbel</vt:lpstr>
      <vt:lpstr>Basis</vt:lpstr>
      <vt:lpstr>Albergo al Lago</vt:lpstr>
      <vt:lpstr>Wetter?</vt:lpstr>
      <vt:lpstr>Aktivitäten?</vt:lpstr>
      <vt:lpstr>Zeiten</vt:lpstr>
      <vt:lpstr>…und zum Schluss</vt:lpstr>
      <vt:lpstr>Wetter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Albergo al Lago</dc:title>
  <dc:creator>KV Schweiz</dc:creator>
  <dcterms:created xsi:type="dcterms:W3CDTF">2014-08-17T08:02:53Z</dcterms:created>
  <dcterms:modified xsi:type="dcterms:W3CDTF">2015-04-29T16:47:49Z</dcterms:modified>
</cp:coreProperties>
</file>