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8" r:id="rId7"/>
    <p:sldId id="264" r:id="rId8"/>
    <p:sldId id="269" r:id="rId9"/>
    <p:sldId id="266" r:id="rId10"/>
  </p:sldIdLst>
  <p:sldSz cx="9144000" cy="5715000" type="screen16x10"/>
  <p:notesSz cx="6858000" cy="9144000"/>
  <p:defaultTextStyle>
    <a:defPPr>
      <a:defRPr lang="de-DE"/>
    </a:defPPr>
    <a:lvl1pPr marL="0" algn="l" defTabSz="810433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1pPr>
    <a:lvl2pPr marL="405216" algn="l" defTabSz="810433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2pPr>
    <a:lvl3pPr marL="810433" algn="l" defTabSz="810433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3pPr>
    <a:lvl4pPr marL="1215649" algn="l" defTabSz="810433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4pPr>
    <a:lvl5pPr marL="1620865" algn="l" defTabSz="810433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5pPr>
    <a:lvl6pPr marL="2026082" algn="l" defTabSz="810433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810433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810433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810433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 autoAdjust="0"/>
    <p:restoredTop sz="94737" autoAdjust="0"/>
  </p:normalViewPr>
  <p:slideViewPr>
    <p:cSldViewPr snapToGrid="0">
      <p:cViewPr varScale="1">
        <p:scale>
          <a:sx n="81" d="100"/>
          <a:sy n="81" d="100"/>
        </p:scale>
        <p:origin x="108" y="246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-161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49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06C39B-BB44-4958-803F-318840C288E1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4D35F9BF-A080-4127-A984-CDA10C5351B7}">
      <dgm:prSet phldrT="[Text]" custT="1"/>
      <dgm:spPr/>
      <dgm:t>
        <a:bodyPr/>
        <a:lstStyle/>
        <a:p>
          <a:r>
            <a:rPr lang="de-CH" sz="1700" dirty="0" smtClean="0"/>
            <a:t>Total</a:t>
          </a:r>
          <a:br>
            <a:rPr lang="de-CH" sz="1700" dirty="0" smtClean="0"/>
          </a:br>
          <a:r>
            <a:rPr lang="de-CH" sz="1700" dirty="0" smtClean="0"/>
            <a:t>Team A</a:t>
          </a:r>
          <a:endParaRPr lang="de-CH" sz="1700" dirty="0"/>
        </a:p>
      </dgm:t>
    </dgm:pt>
    <dgm:pt modelId="{67B608DA-4AC8-49A8-BA56-BE7950B218AF}" type="parTrans" cxnId="{F9A6B5B3-C569-4EF5-8182-AE96329989CE}">
      <dgm:prSet/>
      <dgm:spPr/>
      <dgm:t>
        <a:bodyPr/>
        <a:lstStyle/>
        <a:p>
          <a:endParaRPr lang="de-CH" sz="1700"/>
        </a:p>
      </dgm:t>
    </dgm:pt>
    <dgm:pt modelId="{BD2E8AD0-F1B4-4AFC-AFB7-135757BE719B}" type="sibTrans" cxnId="{F9A6B5B3-C569-4EF5-8182-AE96329989CE}">
      <dgm:prSet/>
      <dgm:spPr/>
      <dgm:t>
        <a:bodyPr/>
        <a:lstStyle/>
        <a:p>
          <a:endParaRPr lang="de-CH" sz="1700"/>
        </a:p>
      </dgm:t>
    </dgm:pt>
    <dgm:pt modelId="{CED832D8-FB1D-495B-B74A-5832AB3D9798}">
      <dgm:prSet phldrT="[Text]" custT="1"/>
      <dgm:spPr/>
      <dgm:t>
        <a:bodyPr/>
        <a:lstStyle/>
        <a:p>
          <a:r>
            <a:rPr lang="de-CH" sz="1700" dirty="0" smtClean="0"/>
            <a:t>Rangpunkte</a:t>
          </a:r>
          <a:br>
            <a:rPr lang="de-CH" sz="1700" dirty="0" smtClean="0"/>
          </a:br>
          <a:r>
            <a:rPr lang="de-CH" sz="1700" dirty="0" smtClean="0"/>
            <a:t>Sportler A1</a:t>
          </a:r>
          <a:endParaRPr lang="de-CH" sz="1700" dirty="0"/>
        </a:p>
      </dgm:t>
    </dgm:pt>
    <dgm:pt modelId="{AC41FBD6-EB17-433D-AAF0-A96C5DAA150D}" type="parTrans" cxnId="{6AAC0EE1-BEFC-464E-82A4-29DA93101461}">
      <dgm:prSet/>
      <dgm:spPr/>
      <dgm:t>
        <a:bodyPr/>
        <a:lstStyle/>
        <a:p>
          <a:endParaRPr lang="de-CH" sz="1700"/>
        </a:p>
      </dgm:t>
    </dgm:pt>
    <dgm:pt modelId="{34E9917F-152C-41F8-B883-B9A688DDC11E}" type="sibTrans" cxnId="{6AAC0EE1-BEFC-464E-82A4-29DA93101461}">
      <dgm:prSet/>
      <dgm:spPr/>
      <dgm:t>
        <a:bodyPr/>
        <a:lstStyle/>
        <a:p>
          <a:endParaRPr lang="de-CH" sz="1700"/>
        </a:p>
      </dgm:t>
    </dgm:pt>
    <dgm:pt modelId="{392BCB8D-7E32-45F6-8000-A10D3FE842E6}">
      <dgm:prSet phldrT="[Text]" custT="1"/>
      <dgm:spPr/>
      <dgm:t>
        <a:bodyPr/>
        <a:lstStyle/>
        <a:p>
          <a:r>
            <a:rPr lang="de-CH" sz="1700" dirty="0" smtClean="0"/>
            <a:t>Rangpunkte</a:t>
          </a:r>
          <a:br>
            <a:rPr lang="de-CH" sz="1700" dirty="0" smtClean="0"/>
          </a:br>
          <a:r>
            <a:rPr lang="de-CH" sz="1700" dirty="0" smtClean="0"/>
            <a:t>Sportler A12</a:t>
          </a:r>
          <a:endParaRPr lang="de-CH" sz="1700" dirty="0"/>
        </a:p>
      </dgm:t>
    </dgm:pt>
    <dgm:pt modelId="{DF897559-92F0-43EE-8B87-91FA31A972D3}" type="parTrans" cxnId="{D6B8E57C-7A09-4EA7-B982-EA6FED71FD13}">
      <dgm:prSet/>
      <dgm:spPr/>
      <dgm:t>
        <a:bodyPr/>
        <a:lstStyle/>
        <a:p>
          <a:endParaRPr lang="de-CH" sz="1700"/>
        </a:p>
      </dgm:t>
    </dgm:pt>
    <dgm:pt modelId="{F8EE2B29-EB30-4AD2-BF8C-B0204E5454D2}" type="sibTrans" cxnId="{D6B8E57C-7A09-4EA7-B982-EA6FED71FD13}">
      <dgm:prSet/>
      <dgm:spPr/>
      <dgm:t>
        <a:bodyPr/>
        <a:lstStyle/>
        <a:p>
          <a:endParaRPr lang="de-CH" sz="1700"/>
        </a:p>
      </dgm:t>
    </dgm:pt>
    <dgm:pt modelId="{DFB3C364-F4E4-4D8D-AEB7-5C7BCDC6A9F3}">
      <dgm:prSet phldrT="[Text]" custT="1"/>
      <dgm:spPr/>
      <dgm:t>
        <a:bodyPr/>
        <a:lstStyle/>
        <a:p>
          <a:r>
            <a:rPr lang="de-CH" sz="1700" dirty="0" smtClean="0"/>
            <a:t>…</a:t>
          </a:r>
          <a:endParaRPr lang="de-CH" sz="1700" dirty="0"/>
        </a:p>
      </dgm:t>
    </dgm:pt>
    <dgm:pt modelId="{1387828A-1E14-416D-BDA8-F1A155ED2E82}" type="parTrans" cxnId="{B8894C35-1E96-4898-A1F7-E3F39B8F7C9B}">
      <dgm:prSet/>
      <dgm:spPr/>
      <dgm:t>
        <a:bodyPr/>
        <a:lstStyle/>
        <a:p>
          <a:endParaRPr lang="de-CH" sz="1700"/>
        </a:p>
      </dgm:t>
    </dgm:pt>
    <dgm:pt modelId="{13512DA1-10D6-4A88-B7EE-BC99972E6368}" type="sibTrans" cxnId="{B8894C35-1E96-4898-A1F7-E3F39B8F7C9B}">
      <dgm:prSet/>
      <dgm:spPr/>
      <dgm:t>
        <a:bodyPr/>
        <a:lstStyle/>
        <a:p>
          <a:endParaRPr lang="de-CH" sz="1700"/>
        </a:p>
      </dgm:t>
    </dgm:pt>
    <dgm:pt modelId="{3EAA20EE-25D2-41BF-B5FB-9C893B366263}">
      <dgm:prSet phldrT="[Text]" custT="1"/>
      <dgm:spPr/>
      <dgm:t>
        <a:bodyPr/>
        <a:lstStyle/>
        <a:p>
          <a:r>
            <a:rPr lang="de-CH" sz="1700" dirty="0" smtClean="0"/>
            <a:t>Rangpunkte</a:t>
          </a:r>
          <a:br>
            <a:rPr lang="de-CH" sz="1700" dirty="0" smtClean="0"/>
          </a:br>
          <a:r>
            <a:rPr lang="de-CH" sz="1700" dirty="0" smtClean="0"/>
            <a:t>Sportler A2</a:t>
          </a:r>
          <a:endParaRPr lang="de-CH" sz="1700" dirty="0"/>
        </a:p>
      </dgm:t>
    </dgm:pt>
    <dgm:pt modelId="{2BC7B9A6-D057-4A77-85D7-89C85BC9CA33}" type="sibTrans" cxnId="{49E75775-D9D8-4A71-8AFA-726834AEA95C}">
      <dgm:prSet/>
      <dgm:spPr/>
      <dgm:t>
        <a:bodyPr/>
        <a:lstStyle/>
        <a:p>
          <a:endParaRPr lang="de-CH" sz="1700"/>
        </a:p>
      </dgm:t>
    </dgm:pt>
    <dgm:pt modelId="{54623645-78B0-4D2C-A9E7-4023F9CAC6A1}" type="parTrans" cxnId="{49E75775-D9D8-4A71-8AFA-726834AEA95C}">
      <dgm:prSet/>
      <dgm:spPr/>
      <dgm:t>
        <a:bodyPr/>
        <a:lstStyle/>
        <a:p>
          <a:endParaRPr lang="de-CH" sz="1700"/>
        </a:p>
      </dgm:t>
    </dgm:pt>
    <dgm:pt modelId="{96D88A83-7252-4F96-B2D8-F599733EE362}" type="pres">
      <dgm:prSet presAssocID="{2C06C39B-BB44-4958-803F-318840C288E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CH"/>
        </a:p>
      </dgm:t>
    </dgm:pt>
    <dgm:pt modelId="{EDC903CF-9F1B-4920-93AC-F8B543D2EB61}" type="pres">
      <dgm:prSet presAssocID="{4D35F9BF-A080-4127-A984-CDA10C5351B7}" presName="hierRoot1" presStyleCnt="0">
        <dgm:presLayoutVars>
          <dgm:hierBranch val="init"/>
        </dgm:presLayoutVars>
      </dgm:prSet>
      <dgm:spPr/>
    </dgm:pt>
    <dgm:pt modelId="{1F6E34A8-8EB7-47C0-845A-CAF9CF3A343A}" type="pres">
      <dgm:prSet presAssocID="{4D35F9BF-A080-4127-A984-CDA10C5351B7}" presName="rootComposite1" presStyleCnt="0"/>
      <dgm:spPr/>
    </dgm:pt>
    <dgm:pt modelId="{869A2296-464E-44B8-A4F9-A64667C4E829}" type="pres">
      <dgm:prSet presAssocID="{4D35F9BF-A080-4127-A984-CDA10C5351B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73CBDCB9-68AA-40FC-8187-D0F4F4C4E90F}" type="pres">
      <dgm:prSet presAssocID="{4D35F9BF-A080-4127-A984-CDA10C5351B7}" presName="rootConnector1" presStyleLbl="node1" presStyleIdx="0" presStyleCnt="0"/>
      <dgm:spPr/>
      <dgm:t>
        <a:bodyPr/>
        <a:lstStyle/>
        <a:p>
          <a:endParaRPr lang="de-CH"/>
        </a:p>
      </dgm:t>
    </dgm:pt>
    <dgm:pt modelId="{78AB9156-FD1B-456E-AC92-772F3F97C760}" type="pres">
      <dgm:prSet presAssocID="{4D35F9BF-A080-4127-A984-CDA10C5351B7}" presName="hierChild2" presStyleCnt="0"/>
      <dgm:spPr/>
    </dgm:pt>
    <dgm:pt modelId="{924DCC49-722A-4FEB-AC31-7DF5494E6849}" type="pres">
      <dgm:prSet presAssocID="{AC41FBD6-EB17-433D-AAF0-A96C5DAA150D}" presName="Name64" presStyleLbl="parChTrans1D2" presStyleIdx="0" presStyleCnt="4"/>
      <dgm:spPr/>
      <dgm:t>
        <a:bodyPr/>
        <a:lstStyle/>
        <a:p>
          <a:endParaRPr lang="de-CH"/>
        </a:p>
      </dgm:t>
    </dgm:pt>
    <dgm:pt modelId="{8829DE11-8CC0-4535-9FF6-508989FF9502}" type="pres">
      <dgm:prSet presAssocID="{CED832D8-FB1D-495B-B74A-5832AB3D9798}" presName="hierRoot2" presStyleCnt="0">
        <dgm:presLayoutVars>
          <dgm:hierBranch val="init"/>
        </dgm:presLayoutVars>
      </dgm:prSet>
      <dgm:spPr/>
    </dgm:pt>
    <dgm:pt modelId="{D686A0A1-667B-4014-9411-91B86D46353F}" type="pres">
      <dgm:prSet presAssocID="{CED832D8-FB1D-495B-B74A-5832AB3D9798}" presName="rootComposite" presStyleCnt="0"/>
      <dgm:spPr/>
    </dgm:pt>
    <dgm:pt modelId="{FF627EB5-41D4-4EC9-B09B-2B3F5CFE093E}" type="pres">
      <dgm:prSet presAssocID="{CED832D8-FB1D-495B-B74A-5832AB3D9798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2D06C83D-59C6-4359-8CD4-10631417792A}" type="pres">
      <dgm:prSet presAssocID="{CED832D8-FB1D-495B-B74A-5832AB3D9798}" presName="rootConnector" presStyleLbl="node2" presStyleIdx="0" presStyleCnt="4"/>
      <dgm:spPr/>
      <dgm:t>
        <a:bodyPr/>
        <a:lstStyle/>
        <a:p>
          <a:endParaRPr lang="de-CH"/>
        </a:p>
      </dgm:t>
    </dgm:pt>
    <dgm:pt modelId="{8CB95B26-893C-476F-BD48-27F13E6BA3BF}" type="pres">
      <dgm:prSet presAssocID="{CED832D8-FB1D-495B-B74A-5832AB3D9798}" presName="hierChild4" presStyleCnt="0"/>
      <dgm:spPr/>
    </dgm:pt>
    <dgm:pt modelId="{12084905-13DC-4A36-8670-211665134672}" type="pres">
      <dgm:prSet presAssocID="{CED832D8-FB1D-495B-B74A-5832AB3D9798}" presName="hierChild5" presStyleCnt="0"/>
      <dgm:spPr/>
    </dgm:pt>
    <dgm:pt modelId="{EF62BB2C-0650-4B6D-88F8-648DBC2B1FF4}" type="pres">
      <dgm:prSet presAssocID="{54623645-78B0-4D2C-A9E7-4023F9CAC6A1}" presName="Name64" presStyleLbl="parChTrans1D2" presStyleIdx="1" presStyleCnt="4"/>
      <dgm:spPr/>
      <dgm:t>
        <a:bodyPr/>
        <a:lstStyle/>
        <a:p>
          <a:endParaRPr lang="de-CH"/>
        </a:p>
      </dgm:t>
    </dgm:pt>
    <dgm:pt modelId="{E7EDDD93-E9EF-48CE-8B05-8C923952A7FF}" type="pres">
      <dgm:prSet presAssocID="{3EAA20EE-25D2-41BF-B5FB-9C893B366263}" presName="hierRoot2" presStyleCnt="0">
        <dgm:presLayoutVars>
          <dgm:hierBranch val="init"/>
        </dgm:presLayoutVars>
      </dgm:prSet>
      <dgm:spPr/>
    </dgm:pt>
    <dgm:pt modelId="{2C61C3EE-12F1-406D-A421-691198A5360C}" type="pres">
      <dgm:prSet presAssocID="{3EAA20EE-25D2-41BF-B5FB-9C893B366263}" presName="rootComposite" presStyleCnt="0"/>
      <dgm:spPr/>
    </dgm:pt>
    <dgm:pt modelId="{E02022A1-3A80-4F63-AB05-D52965BE1FCD}" type="pres">
      <dgm:prSet presAssocID="{3EAA20EE-25D2-41BF-B5FB-9C893B366263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FCCC9439-6EBB-4602-A29F-EA51B2CC2717}" type="pres">
      <dgm:prSet presAssocID="{3EAA20EE-25D2-41BF-B5FB-9C893B366263}" presName="rootConnector" presStyleLbl="node2" presStyleIdx="1" presStyleCnt="4"/>
      <dgm:spPr/>
      <dgm:t>
        <a:bodyPr/>
        <a:lstStyle/>
        <a:p>
          <a:endParaRPr lang="de-CH"/>
        </a:p>
      </dgm:t>
    </dgm:pt>
    <dgm:pt modelId="{A4C5CAFD-B789-4FA6-A0A8-8F9FEF36F483}" type="pres">
      <dgm:prSet presAssocID="{3EAA20EE-25D2-41BF-B5FB-9C893B366263}" presName="hierChild4" presStyleCnt="0"/>
      <dgm:spPr/>
    </dgm:pt>
    <dgm:pt modelId="{6D0FB86C-0B4D-4CC9-B75A-C1CB179BDB67}" type="pres">
      <dgm:prSet presAssocID="{3EAA20EE-25D2-41BF-B5FB-9C893B366263}" presName="hierChild5" presStyleCnt="0"/>
      <dgm:spPr/>
    </dgm:pt>
    <dgm:pt modelId="{1D833159-68A4-4354-8941-7C910A16AEB8}" type="pres">
      <dgm:prSet presAssocID="{1387828A-1E14-416D-BDA8-F1A155ED2E82}" presName="Name64" presStyleLbl="parChTrans1D2" presStyleIdx="2" presStyleCnt="4"/>
      <dgm:spPr/>
      <dgm:t>
        <a:bodyPr/>
        <a:lstStyle/>
        <a:p>
          <a:endParaRPr lang="de-CH"/>
        </a:p>
      </dgm:t>
    </dgm:pt>
    <dgm:pt modelId="{E1190D61-58DF-4715-94B6-D749C4173486}" type="pres">
      <dgm:prSet presAssocID="{DFB3C364-F4E4-4D8D-AEB7-5C7BCDC6A9F3}" presName="hierRoot2" presStyleCnt="0">
        <dgm:presLayoutVars>
          <dgm:hierBranch val="init"/>
        </dgm:presLayoutVars>
      </dgm:prSet>
      <dgm:spPr/>
    </dgm:pt>
    <dgm:pt modelId="{E9ED06A2-88E6-4658-B609-4F6BCEFBA4AF}" type="pres">
      <dgm:prSet presAssocID="{DFB3C364-F4E4-4D8D-AEB7-5C7BCDC6A9F3}" presName="rootComposite" presStyleCnt="0"/>
      <dgm:spPr/>
    </dgm:pt>
    <dgm:pt modelId="{8578E473-28A2-4007-9563-423780C318C2}" type="pres">
      <dgm:prSet presAssocID="{DFB3C364-F4E4-4D8D-AEB7-5C7BCDC6A9F3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0D3DCD58-BCC3-4862-94F2-99FB2EC86459}" type="pres">
      <dgm:prSet presAssocID="{DFB3C364-F4E4-4D8D-AEB7-5C7BCDC6A9F3}" presName="rootConnector" presStyleLbl="node2" presStyleIdx="2" presStyleCnt="4"/>
      <dgm:spPr/>
      <dgm:t>
        <a:bodyPr/>
        <a:lstStyle/>
        <a:p>
          <a:endParaRPr lang="de-CH"/>
        </a:p>
      </dgm:t>
    </dgm:pt>
    <dgm:pt modelId="{B27A1110-D055-47F2-BB02-F2D30A4E60C2}" type="pres">
      <dgm:prSet presAssocID="{DFB3C364-F4E4-4D8D-AEB7-5C7BCDC6A9F3}" presName="hierChild4" presStyleCnt="0"/>
      <dgm:spPr/>
    </dgm:pt>
    <dgm:pt modelId="{B4DA32A7-F8F9-4052-9A02-72FD0CE83913}" type="pres">
      <dgm:prSet presAssocID="{DFB3C364-F4E4-4D8D-AEB7-5C7BCDC6A9F3}" presName="hierChild5" presStyleCnt="0"/>
      <dgm:spPr/>
    </dgm:pt>
    <dgm:pt modelId="{CE258DD8-9C99-47A3-AF60-A6B9B551EACA}" type="pres">
      <dgm:prSet presAssocID="{DF897559-92F0-43EE-8B87-91FA31A972D3}" presName="Name64" presStyleLbl="parChTrans1D2" presStyleIdx="3" presStyleCnt="4"/>
      <dgm:spPr/>
      <dgm:t>
        <a:bodyPr/>
        <a:lstStyle/>
        <a:p>
          <a:endParaRPr lang="de-CH"/>
        </a:p>
      </dgm:t>
    </dgm:pt>
    <dgm:pt modelId="{40E6CA85-5A9B-4799-BC49-27FAB49AB5D6}" type="pres">
      <dgm:prSet presAssocID="{392BCB8D-7E32-45F6-8000-A10D3FE842E6}" presName="hierRoot2" presStyleCnt="0">
        <dgm:presLayoutVars>
          <dgm:hierBranch val="init"/>
        </dgm:presLayoutVars>
      </dgm:prSet>
      <dgm:spPr/>
    </dgm:pt>
    <dgm:pt modelId="{47EC0D94-9D74-446F-8DCA-37FCB07E0532}" type="pres">
      <dgm:prSet presAssocID="{392BCB8D-7E32-45F6-8000-A10D3FE842E6}" presName="rootComposite" presStyleCnt="0"/>
      <dgm:spPr/>
    </dgm:pt>
    <dgm:pt modelId="{8194AC73-8A55-4B8C-AC2F-C67E9FE65976}" type="pres">
      <dgm:prSet presAssocID="{392BCB8D-7E32-45F6-8000-A10D3FE842E6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4A64C606-34D6-4EA8-9534-27438A70627F}" type="pres">
      <dgm:prSet presAssocID="{392BCB8D-7E32-45F6-8000-A10D3FE842E6}" presName="rootConnector" presStyleLbl="node2" presStyleIdx="3" presStyleCnt="4"/>
      <dgm:spPr/>
      <dgm:t>
        <a:bodyPr/>
        <a:lstStyle/>
        <a:p>
          <a:endParaRPr lang="de-CH"/>
        </a:p>
      </dgm:t>
    </dgm:pt>
    <dgm:pt modelId="{93C1D36F-FA65-46B5-926E-959AA52CB55D}" type="pres">
      <dgm:prSet presAssocID="{392BCB8D-7E32-45F6-8000-A10D3FE842E6}" presName="hierChild4" presStyleCnt="0"/>
      <dgm:spPr/>
    </dgm:pt>
    <dgm:pt modelId="{734E70EA-38E9-4EED-A9C5-8FA26CE7FECD}" type="pres">
      <dgm:prSet presAssocID="{392BCB8D-7E32-45F6-8000-A10D3FE842E6}" presName="hierChild5" presStyleCnt="0"/>
      <dgm:spPr/>
    </dgm:pt>
    <dgm:pt modelId="{CBB91654-759E-42D2-A24B-88AF63379104}" type="pres">
      <dgm:prSet presAssocID="{4D35F9BF-A080-4127-A984-CDA10C5351B7}" presName="hierChild3" presStyleCnt="0"/>
      <dgm:spPr/>
    </dgm:pt>
  </dgm:ptLst>
  <dgm:cxnLst>
    <dgm:cxn modelId="{58D7C1DF-EEB1-4FF9-B1F1-321615121343}" type="presOf" srcId="{DFB3C364-F4E4-4D8D-AEB7-5C7BCDC6A9F3}" destId="{8578E473-28A2-4007-9563-423780C318C2}" srcOrd="0" destOrd="0" presId="urn:microsoft.com/office/officeart/2009/3/layout/HorizontalOrganizationChart"/>
    <dgm:cxn modelId="{D6B8E57C-7A09-4EA7-B982-EA6FED71FD13}" srcId="{4D35F9BF-A080-4127-A984-CDA10C5351B7}" destId="{392BCB8D-7E32-45F6-8000-A10D3FE842E6}" srcOrd="3" destOrd="0" parTransId="{DF897559-92F0-43EE-8B87-91FA31A972D3}" sibTransId="{F8EE2B29-EB30-4AD2-BF8C-B0204E5454D2}"/>
    <dgm:cxn modelId="{7902EE4B-D229-487E-9879-E95183351FA2}" type="presOf" srcId="{3EAA20EE-25D2-41BF-B5FB-9C893B366263}" destId="{E02022A1-3A80-4F63-AB05-D52965BE1FCD}" srcOrd="0" destOrd="0" presId="urn:microsoft.com/office/officeart/2009/3/layout/HorizontalOrganizationChart"/>
    <dgm:cxn modelId="{CAAAE3AE-7D48-48E5-AB61-8F3371696936}" type="presOf" srcId="{392BCB8D-7E32-45F6-8000-A10D3FE842E6}" destId="{4A64C606-34D6-4EA8-9534-27438A70627F}" srcOrd="1" destOrd="0" presId="urn:microsoft.com/office/officeart/2009/3/layout/HorizontalOrganizationChart"/>
    <dgm:cxn modelId="{34FD061A-20B8-45B1-B654-FBDA3619C89D}" type="presOf" srcId="{54623645-78B0-4D2C-A9E7-4023F9CAC6A1}" destId="{EF62BB2C-0650-4B6D-88F8-648DBC2B1FF4}" srcOrd="0" destOrd="0" presId="urn:microsoft.com/office/officeart/2009/3/layout/HorizontalOrganizationChart"/>
    <dgm:cxn modelId="{41635874-B8E8-400A-8654-1F9D42FA2B96}" type="presOf" srcId="{DF897559-92F0-43EE-8B87-91FA31A972D3}" destId="{CE258DD8-9C99-47A3-AF60-A6B9B551EACA}" srcOrd="0" destOrd="0" presId="urn:microsoft.com/office/officeart/2009/3/layout/HorizontalOrganizationChart"/>
    <dgm:cxn modelId="{0F990ED9-81D4-4A42-9B68-A284EC1AD2CB}" type="presOf" srcId="{1387828A-1E14-416D-BDA8-F1A155ED2E82}" destId="{1D833159-68A4-4354-8941-7C910A16AEB8}" srcOrd="0" destOrd="0" presId="urn:microsoft.com/office/officeart/2009/3/layout/HorizontalOrganizationChart"/>
    <dgm:cxn modelId="{E361EA8F-21C8-489C-9EF4-1BFB141B4075}" type="presOf" srcId="{CED832D8-FB1D-495B-B74A-5832AB3D9798}" destId="{FF627EB5-41D4-4EC9-B09B-2B3F5CFE093E}" srcOrd="0" destOrd="0" presId="urn:microsoft.com/office/officeart/2009/3/layout/HorizontalOrganizationChart"/>
    <dgm:cxn modelId="{2204B38C-029B-4378-A44C-29EF5247D613}" type="presOf" srcId="{4D35F9BF-A080-4127-A984-CDA10C5351B7}" destId="{869A2296-464E-44B8-A4F9-A64667C4E829}" srcOrd="0" destOrd="0" presId="urn:microsoft.com/office/officeart/2009/3/layout/HorizontalOrganizationChart"/>
    <dgm:cxn modelId="{33E5B5AB-68F9-4A31-B63F-B8B942A0FA42}" type="presOf" srcId="{AC41FBD6-EB17-433D-AAF0-A96C5DAA150D}" destId="{924DCC49-722A-4FEB-AC31-7DF5494E6849}" srcOrd="0" destOrd="0" presId="urn:microsoft.com/office/officeart/2009/3/layout/HorizontalOrganizationChart"/>
    <dgm:cxn modelId="{CC4B566C-A5F8-4630-B7E8-13D5BAA4DBE3}" type="presOf" srcId="{2C06C39B-BB44-4958-803F-318840C288E1}" destId="{96D88A83-7252-4F96-B2D8-F599733EE362}" srcOrd="0" destOrd="0" presId="urn:microsoft.com/office/officeart/2009/3/layout/HorizontalOrganizationChart"/>
    <dgm:cxn modelId="{6AAC0EE1-BEFC-464E-82A4-29DA93101461}" srcId="{4D35F9BF-A080-4127-A984-CDA10C5351B7}" destId="{CED832D8-FB1D-495B-B74A-5832AB3D9798}" srcOrd="0" destOrd="0" parTransId="{AC41FBD6-EB17-433D-AAF0-A96C5DAA150D}" sibTransId="{34E9917F-152C-41F8-B883-B9A688DDC11E}"/>
    <dgm:cxn modelId="{8530088E-E247-4CEB-8487-706938E31DBC}" type="presOf" srcId="{4D35F9BF-A080-4127-A984-CDA10C5351B7}" destId="{73CBDCB9-68AA-40FC-8187-D0F4F4C4E90F}" srcOrd="1" destOrd="0" presId="urn:microsoft.com/office/officeart/2009/3/layout/HorizontalOrganizationChart"/>
    <dgm:cxn modelId="{F9A6B5B3-C569-4EF5-8182-AE96329989CE}" srcId="{2C06C39B-BB44-4958-803F-318840C288E1}" destId="{4D35F9BF-A080-4127-A984-CDA10C5351B7}" srcOrd="0" destOrd="0" parTransId="{67B608DA-4AC8-49A8-BA56-BE7950B218AF}" sibTransId="{BD2E8AD0-F1B4-4AFC-AFB7-135757BE719B}"/>
    <dgm:cxn modelId="{DC61480D-E0A2-4751-9BD0-6A6A25F04ED4}" type="presOf" srcId="{3EAA20EE-25D2-41BF-B5FB-9C893B366263}" destId="{FCCC9439-6EBB-4602-A29F-EA51B2CC2717}" srcOrd="1" destOrd="0" presId="urn:microsoft.com/office/officeart/2009/3/layout/HorizontalOrganizationChart"/>
    <dgm:cxn modelId="{49E75775-D9D8-4A71-8AFA-726834AEA95C}" srcId="{4D35F9BF-A080-4127-A984-CDA10C5351B7}" destId="{3EAA20EE-25D2-41BF-B5FB-9C893B366263}" srcOrd="1" destOrd="0" parTransId="{54623645-78B0-4D2C-A9E7-4023F9CAC6A1}" sibTransId="{2BC7B9A6-D057-4A77-85D7-89C85BC9CA33}"/>
    <dgm:cxn modelId="{5C3C821A-0512-45ED-B2F7-2F1708221464}" type="presOf" srcId="{392BCB8D-7E32-45F6-8000-A10D3FE842E6}" destId="{8194AC73-8A55-4B8C-AC2F-C67E9FE65976}" srcOrd="0" destOrd="0" presId="urn:microsoft.com/office/officeart/2009/3/layout/HorizontalOrganizationChart"/>
    <dgm:cxn modelId="{57D46B46-4C63-4E9E-A51A-3707F0013159}" type="presOf" srcId="{DFB3C364-F4E4-4D8D-AEB7-5C7BCDC6A9F3}" destId="{0D3DCD58-BCC3-4862-94F2-99FB2EC86459}" srcOrd="1" destOrd="0" presId="urn:microsoft.com/office/officeart/2009/3/layout/HorizontalOrganizationChart"/>
    <dgm:cxn modelId="{B8894C35-1E96-4898-A1F7-E3F39B8F7C9B}" srcId="{4D35F9BF-A080-4127-A984-CDA10C5351B7}" destId="{DFB3C364-F4E4-4D8D-AEB7-5C7BCDC6A9F3}" srcOrd="2" destOrd="0" parTransId="{1387828A-1E14-416D-BDA8-F1A155ED2E82}" sibTransId="{13512DA1-10D6-4A88-B7EE-BC99972E6368}"/>
    <dgm:cxn modelId="{0EE57F89-C05C-49FD-B229-861BBC9D9795}" type="presOf" srcId="{CED832D8-FB1D-495B-B74A-5832AB3D9798}" destId="{2D06C83D-59C6-4359-8CD4-10631417792A}" srcOrd="1" destOrd="0" presId="urn:microsoft.com/office/officeart/2009/3/layout/HorizontalOrganizationChart"/>
    <dgm:cxn modelId="{C59E9B7A-47A3-4610-9094-91F660735341}" type="presParOf" srcId="{96D88A83-7252-4F96-B2D8-F599733EE362}" destId="{EDC903CF-9F1B-4920-93AC-F8B543D2EB61}" srcOrd="0" destOrd="0" presId="urn:microsoft.com/office/officeart/2009/3/layout/HorizontalOrganizationChart"/>
    <dgm:cxn modelId="{748B6871-1B88-45B6-A836-A4642375A918}" type="presParOf" srcId="{EDC903CF-9F1B-4920-93AC-F8B543D2EB61}" destId="{1F6E34A8-8EB7-47C0-845A-CAF9CF3A343A}" srcOrd="0" destOrd="0" presId="urn:microsoft.com/office/officeart/2009/3/layout/HorizontalOrganizationChart"/>
    <dgm:cxn modelId="{2CFABE43-1D08-430B-AB3E-EC7CBA46BCDD}" type="presParOf" srcId="{1F6E34A8-8EB7-47C0-845A-CAF9CF3A343A}" destId="{869A2296-464E-44B8-A4F9-A64667C4E829}" srcOrd="0" destOrd="0" presId="urn:microsoft.com/office/officeart/2009/3/layout/HorizontalOrganizationChart"/>
    <dgm:cxn modelId="{0F65C032-17BE-4A33-A312-116AB5860570}" type="presParOf" srcId="{1F6E34A8-8EB7-47C0-845A-CAF9CF3A343A}" destId="{73CBDCB9-68AA-40FC-8187-D0F4F4C4E90F}" srcOrd="1" destOrd="0" presId="urn:microsoft.com/office/officeart/2009/3/layout/HorizontalOrganizationChart"/>
    <dgm:cxn modelId="{307B89F4-A90D-4C83-B17A-EEF1B7ED3EE1}" type="presParOf" srcId="{EDC903CF-9F1B-4920-93AC-F8B543D2EB61}" destId="{78AB9156-FD1B-456E-AC92-772F3F97C760}" srcOrd="1" destOrd="0" presId="urn:microsoft.com/office/officeart/2009/3/layout/HorizontalOrganizationChart"/>
    <dgm:cxn modelId="{A692ACE5-F748-43CB-827F-BA7BA399B9D6}" type="presParOf" srcId="{78AB9156-FD1B-456E-AC92-772F3F97C760}" destId="{924DCC49-722A-4FEB-AC31-7DF5494E6849}" srcOrd="0" destOrd="0" presId="urn:microsoft.com/office/officeart/2009/3/layout/HorizontalOrganizationChart"/>
    <dgm:cxn modelId="{4C023D4F-58EE-4A46-8F41-333E18563CA7}" type="presParOf" srcId="{78AB9156-FD1B-456E-AC92-772F3F97C760}" destId="{8829DE11-8CC0-4535-9FF6-508989FF9502}" srcOrd="1" destOrd="0" presId="urn:microsoft.com/office/officeart/2009/3/layout/HorizontalOrganizationChart"/>
    <dgm:cxn modelId="{3AB9B22E-D483-403C-9920-D111ED47F54E}" type="presParOf" srcId="{8829DE11-8CC0-4535-9FF6-508989FF9502}" destId="{D686A0A1-667B-4014-9411-91B86D46353F}" srcOrd="0" destOrd="0" presId="urn:microsoft.com/office/officeart/2009/3/layout/HorizontalOrganizationChart"/>
    <dgm:cxn modelId="{81AB5BBD-0E27-4755-A475-94E0C5CEF49B}" type="presParOf" srcId="{D686A0A1-667B-4014-9411-91B86D46353F}" destId="{FF627EB5-41D4-4EC9-B09B-2B3F5CFE093E}" srcOrd="0" destOrd="0" presId="urn:microsoft.com/office/officeart/2009/3/layout/HorizontalOrganizationChart"/>
    <dgm:cxn modelId="{0ADC640A-0217-4E7E-BC03-68FAA3B97264}" type="presParOf" srcId="{D686A0A1-667B-4014-9411-91B86D46353F}" destId="{2D06C83D-59C6-4359-8CD4-10631417792A}" srcOrd="1" destOrd="0" presId="urn:microsoft.com/office/officeart/2009/3/layout/HorizontalOrganizationChart"/>
    <dgm:cxn modelId="{582B835F-9D56-48CF-81CB-287383241C97}" type="presParOf" srcId="{8829DE11-8CC0-4535-9FF6-508989FF9502}" destId="{8CB95B26-893C-476F-BD48-27F13E6BA3BF}" srcOrd="1" destOrd="0" presId="urn:microsoft.com/office/officeart/2009/3/layout/HorizontalOrganizationChart"/>
    <dgm:cxn modelId="{9FEDD0F4-6A13-482B-B7C0-FD674BC0E622}" type="presParOf" srcId="{8829DE11-8CC0-4535-9FF6-508989FF9502}" destId="{12084905-13DC-4A36-8670-211665134672}" srcOrd="2" destOrd="0" presId="urn:microsoft.com/office/officeart/2009/3/layout/HorizontalOrganizationChart"/>
    <dgm:cxn modelId="{9A9517C0-32C9-4041-A204-B3E5545ECC10}" type="presParOf" srcId="{78AB9156-FD1B-456E-AC92-772F3F97C760}" destId="{EF62BB2C-0650-4B6D-88F8-648DBC2B1FF4}" srcOrd="2" destOrd="0" presId="urn:microsoft.com/office/officeart/2009/3/layout/HorizontalOrganizationChart"/>
    <dgm:cxn modelId="{6E7F031F-8497-41E6-8FCB-223EA5AAE8C0}" type="presParOf" srcId="{78AB9156-FD1B-456E-AC92-772F3F97C760}" destId="{E7EDDD93-E9EF-48CE-8B05-8C923952A7FF}" srcOrd="3" destOrd="0" presId="urn:microsoft.com/office/officeart/2009/3/layout/HorizontalOrganizationChart"/>
    <dgm:cxn modelId="{36166A76-A1F9-4382-9D1C-728FE0A40D7F}" type="presParOf" srcId="{E7EDDD93-E9EF-48CE-8B05-8C923952A7FF}" destId="{2C61C3EE-12F1-406D-A421-691198A5360C}" srcOrd="0" destOrd="0" presId="urn:microsoft.com/office/officeart/2009/3/layout/HorizontalOrganizationChart"/>
    <dgm:cxn modelId="{EA82F475-2A79-401F-B5AE-2952AA52C182}" type="presParOf" srcId="{2C61C3EE-12F1-406D-A421-691198A5360C}" destId="{E02022A1-3A80-4F63-AB05-D52965BE1FCD}" srcOrd="0" destOrd="0" presId="urn:microsoft.com/office/officeart/2009/3/layout/HorizontalOrganizationChart"/>
    <dgm:cxn modelId="{0A86A0D5-F9EC-479F-AA6B-343E752E99CB}" type="presParOf" srcId="{2C61C3EE-12F1-406D-A421-691198A5360C}" destId="{FCCC9439-6EBB-4602-A29F-EA51B2CC2717}" srcOrd="1" destOrd="0" presId="urn:microsoft.com/office/officeart/2009/3/layout/HorizontalOrganizationChart"/>
    <dgm:cxn modelId="{AAE408F2-0E43-4ADB-9333-4A0D69FD6C90}" type="presParOf" srcId="{E7EDDD93-E9EF-48CE-8B05-8C923952A7FF}" destId="{A4C5CAFD-B789-4FA6-A0A8-8F9FEF36F483}" srcOrd="1" destOrd="0" presId="urn:microsoft.com/office/officeart/2009/3/layout/HorizontalOrganizationChart"/>
    <dgm:cxn modelId="{A7733E2A-D12B-4E1F-AC3C-8A2E28DC3F1F}" type="presParOf" srcId="{E7EDDD93-E9EF-48CE-8B05-8C923952A7FF}" destId="{6D0FB86C-0B4D-4CC9-B75A-C1CB179BDB67}" srcOrd="2" destOrd="0" presId="urn:microsoft.com/office/officeart/2009/3/layout/HorizontalOrganizationChart"/>
    <dgm:cxn modelId="{14245416-5288-44C3-9394-77B33A5FC660}" type="presParOf" srcId="{78AB9156-FD1B-456E-AC92-772F3F97C760}" destId="{1D833159-68A4-4354-8941-7C910A16AEB8}" srcOrd="4" destOrd="0" presId="urn:microsoft.com/office/officeart/2009/3/layout/HorizontalOrganizationChart"/>
    <dgm:cxn modelId="{8511AD1D-BC04-4A0B-B7B2-3670C4E58B3B}" type="presParOf" srcId="{78AB9156-FD1B-456E-AC92-772F3F97C760}" destId="{E1190D61-58DF-4715-94B6-D749C4173486}" srcOrd="5" destOrd="0" presId="urn:microsoft.com/office/officeart/2009/3/layout/HorizontalOrganizationChart"/>
    <dgm:cxn modelId="{EE1D5E04-376D-4D0F-9846-E930478A6EBF}" type="presParOf" srcId="{E1190D61-58DF-4715-94B6-D749C4173486}" destId="{E9ED06A2-88E6-4658-B609-4F6BCEFBA4AF}" srcOrd="0" destOrd="0" presId="urn:microsoft.com/office/officeart/2009/3/layout/HorizontalOrganizationChart"/>
    <dgm:cxn modelId="{1D272248-A3E8-4203-83E0-7BF7CD5037B6}" type="presParOf" srcId="{E9ED06A2-88E6-4658-B609-4F6BCEFBA4AF}" destId="{8578E473-28A2-4007-9563-423780C318C2}" srcOrd="0" destOrd="0" presId="urn:microsoft.com/office/officeart/2009/3/layout/HorizontalOrganizationChart"/>
    <dgm:cxn modelId="{8248B0D8-3299-4C5C-9E5A-734C8D2CE206}" type="presParOf" srcId="{E9ED06A2-88E6-4658-B609-4F6BCEFBA4AF}" destId="{0D3DCD58-BCC3-4862-94F2-99FB2EC86459}" srcOrd="1" destOrd="0" presId="urn:microsoft.com/office/officeart/2009/3/layout/HorizontalOrganizationChart"/>
    <dgm:cxn modelId="{447C2645-689C-47E9-9614-320AD2DEF1A1}" type="presParOf" srcId="{E1190D61-58DF-4715-94B6-D749C4173486}" destId="{B27A1110-D055-47F2-BB02-F2D30A4E60C2}" srcOrd="1" destOrd="0" presId="urn:microsoft.com/office/officeart/2009/3/layout/HorizontalOrganizationChart"/>
    <dgm:cxn modelId="{E80F3671-CB32-4C1F-9956-442FD2F6C74F}" type="presParOf" srcId="{E1190D61-58DF-4715-94B6-D749C4173486}" destId="{B4DA32A7-F8F9-4052-9A02-72FD0CE83913}" srcOrd="2" destOrd="0" presId="urn:microsoft.com/office/officeart/2009/3/layout/HorizontalOrganizationChart"/>
    <dgm:cxn modelId="{83E6DCF9-381E-4386-AA37-4300484B8547}" type="presParOf" srcId="{78AB9156-FD1B-456E-AC92-772F3F97C760}" destId="{CE258DD8-9C99-47A3-AF60-A6B9B551EACA}" srcOrd="6" destOrd="0" presId="urn:microsoft.com/office/officeart/2009/3/layout/HorizontalOrganizationChart"/>
    <dgm:cxn modelId="{447AD385-EB65-4791-A0E0-B6AEF15ACB85}" type="presParOf" srcId="{78AB9156-FD1B-456E-AC92-772F3F97C760}" destId="{40E6CA85-5A9B-4799-BC49-27FAB49AB5D6}" srcOrd="7" destOrd="0" presId="urn:microsoft.com/office/officeart/2009/3/layout/HorizontalOrganizationChart"/>
    <dgm:cxn modelId="{D655EB9D-95D6-42B4-B00E-1862F514E7EB}" type="presParOf" srcId="{40E6CA85-5A9B-4799-BC49-27FAB49AB5D6}" destId="{47EC0D94-9D74-446F-8DCA-37FCB07E0532}" srcOrd="0" destOrd="0" presId="urn:microsoft.com/office/officeart/2009/3/layout/HorizontalOrganizationChart"/>
    <dgm:cxn modelId="{5153EAAE-1B34-4FFD-A6D6-2C3858FD7ADC}" type="presParOf" srcId="{47EC0D94-9D74-446F-8DCA-37FCB07E0532}" destId="{8194AC73-8A55-4B8C-AC2F-C67E9FE65976}" srcOrd="0" destOrd="0" presId="urn:microsoft.com/office/officeart/2009/3/layout/HorizontalOrganizationChart"/>
    <dgm:cxn modelId="{5157855F-4B8F-454B-8B79-C57DFA44731B}" type="presParOf" srcId="{47EC0D94-9D74-446F-8DCA-37FCB07E0532}" destId="{4A64C606-34D6-4EA8-9534-27438A70627F}" srcOrd="1" destOrd="0" presId="urn:microsoft.com/office/officeart/2009/3/layout/HorizontalOrganizationChart"/>
    <dgm:cxn modelId="{1B7DD265-A77E-4D13-B579-F20AFE43AAF3}" type="presParOf" srcId="{40E6CA85-5A9B-4799-BC49-27FAB49AB5D6}" destId="{93C1D36F-FA65-46B5-926E-959AA52CB55D}" srcOrd="1" destOrd="0" presId="urn:microsoft.com/office/officeart/2009/3/layout/HorizontalOrganizationChart"/>
    <dgm:cxn modelId="{49D6A670-9037-4582-BA93-45A99AEDFB50}" type="presParOf" srcId="{40E6CA85-5A9B-4799-BC49-27FAB49AB5D6}" destId="{734E70EA-38E9-4EED-A9C5-8FA26CE7FECD}" srcOrd="2" destOrd="0" presId="urn:microsoft.com/office/officeart/2009/3/layout/HorizontalOrganizationChart"/>
    <dgm:cxn modelId="{ABE2D732-FD71-47EC-AC68-318DBA29B7EE}" type="presParOf" srcId="{EDC903CF-9F1B-4920-93AC-F8B543D2EB61}" destId="{CBB91654-759E-42D2-A24B-88AF63379104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-1"/>
            <a:ext cx="6858000" cy="677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algn="ctr"/>
            <a:endParaRPr lang="de-CH" sz="32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9431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/>
            </a:lvl1pPr>
          </a:lstStyle>
          <a:p>
            <a:pPr algn="ctr"/>
            <a:fld id="{F949B014-BD2F-450F-8922-A811314600E7}" type="slidenum">
              <a:rPr lang="de-CH" smtClean="0"/>
              <a:pPr algn="ctr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890542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 smtClean="0"/>
              <a:t>Dorf-Cup 2015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32750-B310-42FC-9C3E-0EA33922E34B}" type="datetimeFigureOut">
              <a:rPr lang="de-CH" smtClean="0"/>
              <a:t>29.04.2015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7BD47F-CDB0-4041-A502-C303ED5408F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576932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BD47F-CDB0-4041-A502-C303ED5408F2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96406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BD47F-CDB0-4041-A502-C303ED5408F2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87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BD47F-CDB0-4041-A502-C303ED5408F2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02140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de-CH" dirty="0" smtClean="0"/>
              <a:t>Bei Einzelwettkämpfen werden alle Teilnehmer rangiert.</a:t>
            </a:r>
          </a:p>
          <a:p>
            <a:pPr marL="228600" indent="-228600">
              <a:buFont typeface="+mj-lt"/>
              <a:buAutoNum type="arabicPeriod"/>
            </a:pPr>
            <a:r>
              <a:rPr lang="de-CH" dirty="0" smtClean="0"/>
              <a:t>Die Einzelpunkte werde in umgekehrter Rangreihenfolge vergeben.</a:t>
            </a:r>
          </a:p>
          <a:p>
            <a:pPr marL="228600" indent="-228600">
              <a:buFont typeface="+mj-lt"/>
              <a:buAutoNum type="arabicPeriod"/>
            </a:pPr>
            <a:r>
              <a:rPr lang="de-CH" dirty="0" smtClean="0"/>
              <a:t>Pro</a:t>
            </a:r>
            <a:r>
              <a:rPr lang="de-CH" baseline="0" dirty="0" smtClean="0"/>
              <a:t> Team werden alle Einzel-Rangpunkte addiert.</a:t>
            </a:r>
          </a:p>
          <a:p>
            <a:pPr marL="228600" indent="-228600">
              <a:buFont typeface="+mj-lt"/>
              <a:buAutoNum type="arabicPeriod"/>
            </a:pPr>
            <a:r>
              <a:rPr lang="de-CH" baseline="0" dirty="0" smtClean="0"/>
              <a:t>Das ergibt wieder eine Rangliste nach Teams.</a:t>
            </a:r>
          </a:p>
          <a:p>
            <a:pPr marL="228600" indent="-228600">
              <a:buFont typeface="+mj-lt"/>
              <a:buAutoNum type="arabicPeriod"/>
            </a:pPr>
            <a:r>
              <a:rPr lang="de-CH" baseline="0" dirty="0" smtClean="0"/>
              <a:t>In umgekehrter Rangreihenfolge erhalten die Teams anschliessend wieder Punkte.</a:t>
            </a:r>
            <a:endParaRPr lang="de-CH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BD47F-CDB0-4041-A502-C303ED5408F2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00100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\\DROBO-FS\QuickDrops\JB\PPTX NG\Droplets\LightingOverlay.png"/>
          <p:cNvPicPr>
            <a:picLocks noChangeAspect="1" noChangeArrowheads="1"/>
          </p:cNvPicPr>
          <p:nvPr userDrawn="1"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9144002" cy="571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Droplets-HD-Title-R1d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083988"/>
            <a:ext cx="6517482" cy="2091011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238501"/>
            <a:ext cx="6517482" cy="1142999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6624000" y="144000"/>
            <a:ext cx="2410891" cy="914159"/>
            <a:chOff x="4255088" y="-1118477"/>
            <a:chExt cx="2410891" cy="914159"/>
          </a:xfrm>
        </p:grpSpPr>
        <p:pic>
          <p:nvPicPr>
            <p:cNvPr id="8" name="Grafik 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6345" y="-1093192"/>
              <a:ext cx="1885655" cy="496033"/>
            </a:xfrm>
            <a:prstGeom prst="rect">
              <a:avLst/>
            </a:prstGeom>
          </p:spPr>
        </p:pic>
        <p:pic>
          <p:nvPicPr>
            <p:cNvPr id="11" name="Grafik 10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9470" y="-1118477"/>
              <a:ext cx="1013950" cy="496033"/>
            </a:xfrm>
            <a:prstGeom prst="rect">
              <a:avLst/>
            </a:prstGeom>
          </p:spPr>
        </p:pic>
        <p:sp>
          <p:nvSpPr>
            <p:cNvPr id="12" name="Rechteck 11"/>
            <p:cNvSpPr/>
            <p:nvPr userDrawn="1"/>
          </p:nvSpPr>
          <p:spPr>
            <a:xfrm>
              <a:off x="4255088" y="-662384"/>
              <a:ext cx="1514475" cy="4580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sz="2400" dirty="0" smtClean="0">
                  <a:solidFill>
                    <a:schemeClr val="accent1"/>
                  </a:solidFill>
                </a:rPr>
                <a:t>Gemeinde</a:t>
              </a:r>
              <a:endParaRPr lang="de-CH" sz="2400" dirty="0">
                <a:solidFill>
                  <a:schemeClr val="accent1"/>
                </a:solidFill>
              </a:endParaRPr>
            </a:p>
          </p:txBody>
        </p:sp>
        <p:sp>
          <p:nvSpPr>
            <p:cNvPr id="13" name="Rechteck 12"/>
            <p:cNvSpPr/>
            <p:nvPr userDrawn="1"/>
          </p:nvSpPr>
          <p:spPr>
            <a:xfrm>
              <a:off x="5588463" y="-662384"/>
              <a:ext cx="1077516" cy="4580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sz="2400" dirty="0" err="1" smtClean="0">
                  <a:solidFill>
                    <a:schemeClr val="accent1"/>
                  </a:solidFill>
                </a:rPr>
                <a:t>Libmun</a:t>
              </a:r>
              <a:endParaRPr lang="de-CH" sz="24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815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744717"/>
            <a:ext cx="7772870" cy="3310759"/>
          </a:xfrm>
        </p:spPr>
        <p:txBody>
          <a:bodyPr/>
          <a:lstStyle>
            <a:lvl1pPr marL="539750" indent="-539750">
              <a:buSzPct val="130000"/>
              <a:buFontTx/>
              <a:buBlip>
                <a:blip r:embed="rId2"/>
              </a:buBlip>
              <a:defRPr/>
            </a:lvl1pPr>
            <a:lvl2pPr marL="898525" indent="-358775">
              <a:defRPr/>
            </a:lvl2pPr>
            <a:lvl3pPr marL="1166813" indent="-273050">
              <a:defRPr/>
            </a:lvl3pPr>
            <a:lvl4pPr marL="1446213" indent="-263525">
              <a:defRPr/>
            </a:lvl4pPr>
            <a:lvl5pPr marL="1703388" indent="-273050"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CBAE5EC-5366-4AA6-A184-4ABD9BC70CA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33284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515431"/>
            <a:ext cx="7773338" cy="1107148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755228"/>
            <a:ext cx="3829520" cy="3300247"/>
          </a:xfrm>
        </p:spPr>
        <p:txBody>
          <a:bodyPr/>
          <a:lstStyle>
            <a:lvl1pPr marL="360000" indent="-360000">
              <a:buFont typeface="Arial" panose="020B0604020202020204" pitchFamily="34" charset="0"/>
              <a:buChar char="•"/>
              <a:defRPr lang="de-DE" sz="2400" kern="1200" cap="none" baseline="0" dirty="0" smtClean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1755228"/>
            <a:ext cx="3829050" cy="3300247"/>
          </a:xfrm>
        </p:spPr>
        <p:txBody>
          <a:bodyPr/>
          <a:lstStyle>
            <a:lvl1pPr marL="360000" indent="-360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CBAE5EC-5366-4AA6-A184-4ABD9BC70CA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4149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515431"/>
            <a:ext cx="7773338" cy="1110419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1765642"/>
            <a:ext cx="3829521" cy="566662"/>
          </a:xfrm>
        </p:spPr>
        <p:txBody>
          <a:bodyPr anchor="t">
            <a:noAutofit/>
          </a:bodyPr>
          <a:lstStyle>
            <a:lvl1pPr marL="0" indent="0">
              <a:lnSpc>
                <a:spcPct val="85000"/>
              </a:lnSpc>
              <a:buNone/>
              <a:defRPr sz="2400" b="1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2542511"/>
            <a:ext cx="3829520" cy="2523475"/>
          </a:xfrm>
        </p:spPr>
        <p:txBody>
          <a:bodyPr/>
          <a:lstStyle>
            <a:lvl2pPr marL="720000" indent="-360000">
              <a:buFont typeface="+mj-lt"/>
              <a:buAutoNum type="arabicPeriod"/>
              <a:defRPr/>
            </a:lvl2pPr>
            <a:lvl3pPr marL="857250" indent="-171450">
              <a:buFont typeface="Symbol" panose="05050102010706020507" pitchFamily="18" charset="2"/>
              <a:buChar char="-"/>
              <a:defRPr/>
            </a:lvl3pPr>
            <a:lvl4pPr marL="1200150" indent="-171450">
              <a:buFont typeface="Symbol" panose="05050102010706020507" pitchFamily="18" charset="2"/>
              <a:buChar char="-"/>
              <a:defRPr/>
            </a:lvl4pPr>
            <a:lvl5pPr marL="1543050" indent="-17145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2605" y="1765642"/>
            <a:ext cx="3836066" cy="566662"/>
          </a:xfrm>
        </p:spPr>
        <p:txBody>
          <a:bodyPr anchor="t">
            <a:noAutofit/>
          </a:bodyPr>
          <a:lstStyle>
            <a:lvl1pPr marL="0" indent="0">
              <a:lnSpc>
                <a:spcPct val="85000"/>
              </a:lnSpc>
              <a:buNone/>
              <a:defRPr sz="2400" b="1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2542511"/>
            <a:ext cx="3829051" cy="2523475"/>
          </a:xfrm>
        </p:spPr>
        <p:txBody>
          <a:bodyPr/>
          <a:lstStyle>
            <a:lvl1pPr>
              <a:defRPr cap="none" baseline="0"/>
            </a:lvl1pPr>
            <a:lvl2pPr marL="817200" indent="-457200">
              <a:buFont typeface="+mj-lt"/>
              <a:buAutoNum type="arabicPeriod"/>
              <a:defRPr lang="de-DE" sz="2000" kern="1200" cap="none" baseline="0" dirty="0" smtClean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2pPr>
            <a:lvl3pPr marL="857250" indent="-171450">
              <a:buFont typeface="Symbol" panose="05050102010706020507" pitchFamily="18" charset="2"/>
              <a:buChar char="-"/>
              <a:defRPr cap="none" baseline="0"/>
            </a:lvl3pPr>
            <a:lvl4pPr marL="1200150" indent="-171450">
              <a:buFont typeface="Symbol" panose="05050102010706020507" pitchFamily="18" charset="2"/>
              <a:buChar char="-"/>
              <a:defRPr cap="none" baseline="0"/>
            </a:lvl4pPr>
            <a:lvl5pPr marL="1543050" indent="-171450">
              <a:buFont typeface="Symbol" panose="05050102010706020507" pitchFamily="18" charset="2"/>
              <a:buChar char="-"/>
              <a:defRPr cap="none" baseline="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marL="720000" lvl="1" indent="-36000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</a:pPr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CBAE5EC-5366-4AA6-A184-4ABD9BC70CA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5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AE5EC-5366-4AA6-A184-4ABD9BC70CA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22951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noramabild mit Beschrif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AE5EC-5366-4AA6-A184-4ABD9BC70CA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3795" y="3385484"/>
            <a:ext cx="6870686" cy="6504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5" y="813874"/>
            <a:ext cx="6511455" cy="195034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38"/>
            <a:ext cx="687069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94616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 userDrawn="1"/>
        </p:nvPicPr>
        <p:blipFill>
          <a:blip r:embed="rId8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2" cy="571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roplets-HD-Content-R1d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431351"/>
            <a:ext cx="7773338" cy="10821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1702676"/>
            <a:ext cx="7773339" cy="33317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8082643" y="5287967"/>
            <a:ext cx="505714" cy="427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accent1"/>
                </a:solidFill>
              </a:defRPr>
            </a:lvl1pPr>
          </a:lstStyle>
          <a:p>
            <a:fld id="{CCBAE5EC-5366-4AA6-A184-4ABD9BC70CA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85664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4" r:id="rId3"/>
    <p:sldLayoutId id="2147483825" r:id="rId4"/>
    <p:sldLayoutId id="2147483826" r:id="rId5"/>
    <p:sldLayoutId id="2147483827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357188" indent="-357188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Font typeface="Arial" panose="020B0604020202020204" pitchFamily="34" charset="0"/>
        <a:buChar char="•"/>
        <a:defRPr sz="2400" kern="1200" cap="none" baseline="0">
          <a:solidFill>
            <a:schemeClr val="accent1"/>
          </a:solidFill>
          <a:effectLst/>
          <a:latin typeface="+mn-lt"/>
          <a:ea typeface="+mn-ea"/>
          <a:cs typeface="+mn-cs"/>
        </a:defRPr>
      </a:lvl1pPr>
      <a:lvl2pPr marL="720000" indent="-36000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Font typeface="Symbol" panose="05050102010706020507" pitchFamily="18" charset="2"/>
        <a:buChar char="-"/>
        <a:defRPr sz="2000" kern="1200" cap="none" baseline="0">
          <a:solidFill>
            <a:schemeClr val="accent1"/>
          </a:solidFill>
          <a:effectLst/>
          <a:latin typeface="+mn-lt"/>
          <a:ea typeface="+mn-ea"/>
          <a:cs typeface="+mn-cs"/>
        </a:defRPr>
      </a:lvl2pPr>
      <a:lvl3pPr marL="987425" indent="-2730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Font typeface="Symbol" panose="05050102010706020507" pitchFamily="18" charset="2"/>
        <a:buChar char="-"/>
        <a:defRPr sz="2000" kern="1200" cap="none" baseline="0">
          <a:solidFill>
            <a:schemeClr val="accent1"/>
          </a:solidFill>
          <a:effectLst/>
          <a:latin typeface="+mn-lt"/>
          <a:ea typeface="+mn-ea"/>
          <a:cs typeface="+mn-cs"/>
        </a:defRPr>
      </a:lvl3pPr>
      <a:lvl4pPr marL="1250950" indent="-263525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Font typeface="Symbol" panose="05050102010706020507" pitchFamily="18" charset="2"/>
        <a:buChar char="-"/>
        <a:defRPr sz="1600" kern="1200" cap="none" baseline="0">
          <a:solidFill>
            <a:schemeClr val="accent1"/>
          </a:solidFill>
          <a:effectLst/>
          <a:latin typeface="+mn-lt"/>
          <a:ea typeface="+mn-ea"/>
          <a:cs typeface="+mn-cs"/>
        </a:defRPr>
      </a:lvl4pPr>
      <a:lvl5pPr marL="1524000" indent="-2730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Font typeface="Symbol" panose="05050102010706020507" pitchFamily="18" charset="2"/>
        <a:buChar char="-"/>
        <a:defRPr sz="1600" kern="1200" cap="none" baseline="0">
          <a:solidFill>
            <a:schemeClr val="accent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05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05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05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05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emf"/><Relationship Id="rId4" Type="http://schemas.openxmlformats.org/officeDocument/2006/relationships/package" Target="../embeddings/Microsoft_Word-Dokument1.docx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r>
              <a:rPr lang="de-CH" dirty="0" err="1" smtClean="0"/>
              <a:t>Dorfcup</a:t>
            </a:r>
            <a:r>
              <a:rPr lang="de-CH" dirty="0" smtClean="0"/>
              <a:t> 2015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5394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Ziele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Dorfgeist stärken</a:t>
            </a:r>
          </a:p>
          <a:p>
            <a:pPr lvl="1"/>
            <a:r>
              <a:rPr lang="de-CH" dirty="0" smtClean="0"/>
              <a:t>Gegenseitiges Kennenlernen</a:t>
            </a:r>
          </a:p>
          <a:p>
            <a:pPr lvl="1"/>
            <a:r>
              <a:rPr lang="de-CH" dirty="0" smtClean="0"/>
              <a:t>Beziehungen vertiefen</a:t>
            </a:r>
          </a:p>
          <a:p>
            <a:pPr lvl="1"/>
            <a:r>
              <a:rPr lang="de-CH" dirty="0" smtClean="0"/>
              <a:t>Zusammengehörigkeit stärken</a:t>
            </a:r>
          </a:p>
          <a:p>
            <a:r>
              <a:rPr lang="de-CH" dirty="0" smtClean="0"/>
              <a:t>Vernetzen von vorhandenen Projekten/Anlässen</a:t>
            </a:r>
          </a:p>
          <a:p>
            <a:r>
              <a:rPr lang="de-CH" dirty="0" smtClean="0"/>
              <a:t>Sport nachhaltig fördern</a:t>
            </a:r>
          </a:p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ED5AD3B9-6234-44AD-A35A-8493111128CD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35083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Grundidee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mtClean="0"/>
              <a:t>Team-Jahresmeisterschaft</a:t>
            </a:r>
          </a:p>
          <a:p>
            <a:r>
              <a:rPr lang="de-CH" smtClean="0"/>
              <a:t>10 Disziplinen</a:t>
            </a:r>
          </a:p>
          <a:p>
            <a:r>
              <a:rPr lang="de-CH" smtClean="0"/>
              <a:t>Anlässe von Vereinen durchgeführt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ED5AD3B9-6234-44AD-A35A-8493111128CD}" type="slidenum">
              <a:rPr lang="de-CH" smtClean="0"/>
              <a:pPr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5048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Disziplinen 1–5</a:t>
            </a:r>
            <a:endParaRPr lang="de-CH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41139" y="1845579"/>
            <a:ext cx="959233" cy="12000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white">
          <a:xfrm>
            <a:off x="3480077" y="1557141"/>
            <a:ext cx="1800000" cy="18000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0253" y="1707141"/>
            <a:ext cx="1712390" cy="150000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7459" y="3576148"/>
            <a:ext cx="1758343" cy="13500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7213" y="3480895"/>
            <a:ext cx="1086083" cy="1500000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AE5EC-5366-4AA6-A184-4ABD9BC70CA2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8789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Disziplinen 6–10</a:t>
            </a:r>
            <a:endParaRPr lang="de-CH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502" y="1945511"/>
            <a:ext cx="1687105" cy="13200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6109" y="1823523"/>
            <a:ext cx="1426953" cy="15000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2915" y="1945511"/>
            <a:ext cx="1965210" cy="15000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745" y="3533087"/>
            <a:ext cx="1784340" cy="1800000"/>
          </a:xfrm>
          <a:prstGeom prst="rect">
            <a:avLst/>
          </a:prstGeom>
        </p:spPr>
      </p:pic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AE5EC-5366-4AA6-A184-4ABD9BC70CA2}" type="slidenum">
              <a:rPr lang="de-CH" smtClean="0"/>
              <a:pPr/>
              <a:t>5</a:t>
            </a:fld>
            <a:endParaRPr lang="de-CH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546" y="3713087"/>
            <a:ext cx="1430691" cy="15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1260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Wertung Team-Wettkampf</a:t>
            </a:r>
            <a:endParaRPr lang="de-CH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Rangliste erstellen</a:t>
            </a:r>
          </a:p>
          <a:p>
            <a:r>
              <a:rPr lang="de-CH" dirty="0" smtClean="0"/>
              <a:t>Wertungspunkte nach umgekehrter Rangliste vergeben</a:t>
            </a:r>
          </a:p>
          <a:p>
            <a:endParaRPr lang="de-CH" dirty="0"/>
          </a:p>
        </p:txBody>
      </p:sp>
      <p:graphicFrame>
        <p:nvGraphicFramePr>
          <p:cNvPr id="7" name="Inhaltsplatzhalter 4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844081054"/>
              </p:ext>
            </p:extLst>
          </p:nvPr>
        </p:nvGraphicFramePr>
        <p:xfrm>
          <a:off x="4629150" y="1755775"/>
          <a:ext cx="3190875" cy="23469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638735"/>
                <a:gridCol w="1019736"/>
                <a:gridCol w="1532404"/>
              </a:tblGrid>
              <a:tr h="330200">
                <a:tc>
                  <a:txBody>
                    <a:bodyPr/>
                    <a:lstStyle/>
                    <a:p>
                      <a:r>
                        <a:rPr lang="de-CH" sz="1700" dirty="0" smtClean="0"/>
                        <a:t>Rang</a:t>
                      </a:r>
                      <a:endParaRPr lang="de-CH" sz="1700" dirty="0"/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r>
                        <a:rPr lang="de-CH" sz="1700" dirty="0" smtClean="0"/>
                        <a:t>Team</a:t>
                      </a:r>
                      <a:endParaRPr lang="de-CH" sz="1700" dirty="0"/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/>
                        <a:t>Punkte</a:t>
                      </a:r>
                      <a:endParaRPr lang="de-CH" sz="1700" dirty="0"/>
                    </a:p>
                  </a:txBody>
                  <a:tcPr marL="36995" marR="36995" marT="38100" marB="38100"/>
                </a:tc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Team A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Anz. Teams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Team B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Anz. Teams – 1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3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Team C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Anz. Teams – 2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4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Team D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Anz. Teams – 3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…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…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…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</a:tr>
              <a:tr h="330200">
                <a:tc>
                  <a:txBody>
                    <a:bodyPr/>
                    <a:lstStyle/>
                    <a:p>
                      <a:pPr algn="ctr"/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Team X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</a:tr>
            </a:tbl>
          </a:graphicData>
        </a:graphic>
      </p:graphicFrame>
      <p:sp>
        <p:nvSpPr>
          <p:cNvPr id="8" name="Foliennummernplatzhalt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5AD3B9-6234-44AD-A35A-8493111128CD}" type="slidenum">
              <a:rPr lang="de-CH" smtClean="0"/>
              <a:pPr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6263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Wertung Einzel-Wettkämpfen</a:t>
            </a:r>
            <a:endParaRPr lang="de-CH" dirty="0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Einzelrangliste</a:t>
            </a:r>
          </a:p>
          <a:p>
            <a:r>
              <a:rPr lang="de-CH" dirty="0" smtClean="0"/>
              <a:t>Rangpunkte pro Sportler</a:t>
            </a:r>
          </a:p>
          <a:p>
            <a:r>
              <a:rPr lang="de-CH" dirty="0" smtClean="0"/>
              <a:t>Teampunkte</a:t>
            </a:r>
            <a:br>
              <a:rPr lang="de-CH" dirty="0" smtClean="0"/>
            </a:br>
            <a:r>
              <a:rPr lang="de-CH" dirty="0" smtClean="0"/>
              <a:t>= Summe Rangpunkte</a:t>
            </a:r>
          </a:p>
          <a:p>
            <a:r>
              <a:rPr lang="de-CH" dirty="0" smtClean="0"/>
              <a:t>Teamrangliste</a:t>
            </a:r>
          </a:p>
          <a:p>
            <a:r>
              <a:rPr lang="de-CH" dirty="0" smtClean="0"/>
              <a:t>Wertungspunkte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5AD3B9-6234-44AD-A35A-8493111128CD}" type="slidenum">
              <a:rPr lang="de-CH" smtClean="0"/>
              <a:pPr/>
              <a:t>7</a:t>
            </a:fld>
            <a:endParaRPr lang="de-CH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837919877"/>
              </p:ext>
            </p:extLst>
          </p:nvPr>
        </p:nvGraphicFramePr>
        <p:xfrm>
          <a:off x="4629150" y="1755775"/>
          <a:ext cx="3829050" cy="3300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7822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Gesamtrangliste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ED5AD3B9-6234-44AD-A35A-8493111128CD}" type="slidenum">
              <a:rPr lang="de-CH" smtClean="0"/>
              <a:pPr/>
              <a:t>8</a:t>
            </a:fld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 noChangeAspect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36379071"/>
              </p:ext>
            </p:extLst>
          </p:nvPr>
        </p:nvGraphicFramePr>
        <p:xfrm>
          <a:off x="1474775" y="1753125"/>
          <a:ext cx="6246813" cy="330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Dokument" r:id="rId4" imgW="7176565" imgH="3799378" progId="Word.Document.12">
                  <p:embed/>
                </p:oleObj>
              </mc:Choice>
              <mc:Fallback>
                <p:oleObj name="Dokument" r:id="rId4" imgW="7176565" imgH="3799378" progId="Word.Document.12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4775" y="1753125"/>
                        <a:ext cx="6246813" cy="330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222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Spezielles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Wertung bei Gleichstand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Bessere </a:t>
            </a:r>
            <a:r>
              <a:rPr lang="de-CH" dirty="0" err="1" smtClean="0"/>
              <a:t>Disziplinenränge</a:t>
            </a:r>
            <a:endParaRPr lang="de-CH" dirty="0" smtClean="0"/>
          </a:p>
          <a:p>
            <a:r>
              <a:rPr lang="de-CH" dirty="0" smtClean="0"/>
              <a:t>Bessere Einzelränge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 smtClean="0"/>
              <a:t>Preise</a:t>
            </a:r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 smtClean="0"/>
              <a:t>Einheitspreis: T-Shirt</a:t>
            </a:r>
          </a:p>
          <a:p>
            <a:r>
              <a:rPr lang="de-CH" dirty="0" smtClean="0"/>
              <a:t>Teamwertung</a:t>
            </a:r>
          </a:p>
          <a:p>
            <a:pPr marL="720000" lvl="1" indent="-360000"/>
            <a:r>
              <a:rPr lang="de-CH" dirty="0" smtClean="0"/>
              <a:t>Wochenende </a:t>
            </a:r>
            <a:r>
              <a:rPr lang="de-CH" smtClean="0"/>
              <a:t>im </a:t>
            </a:r>
            <a:br>
              <a:rPr lang="de-CH" smtClean="0"/>
            </a:br>
            <a:r>
              <a:rPr lang="de-CH" smtClean="0"/>
              <a:t>Sportzentrum </a:t>
            </a:r>
            <a:r>
              <a:rPr lang="de-CH" dirty="0" err="1" smtClean="0"/>
              <a:t>Tenero</a:t>
            </a:r>
            <a:endParaRPr lang="de-CH" dirty="0" smtClean="0"/>
          </a:p>
          <a:p>
            <a:pPr marL="720000" lvl="1" indent="-360000"/>
            <a:r>
              <a:rPr lang="de-CH" dirty="0" smtClean="0"/>
              <a:t>Schneesporttag in Davos</a:t>
            </a:r>
          </a:p>
          <a:p>
            <a:pPr marL="720000" lvl="1" indent="-360000"/>
            <a:r>
              <a:rPr lang="de-CH" dirty="0" smtClean="0"/>
              <a:t>Schnuppertag Bogenschiessen</a:t>
            </a:r>
          </a:p>
          <a:p>
            <a:endParaRPr lang="de-CH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5AD3B9-6234-44AD-A35A-8493111128CD}" type="slidenum">
              <a:rPr lang="de-CH" smtClean="0"/>
              <a:pPr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5741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opfen">
  <a:themeElements>
    <a:clrScheme name="Tropfen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opfen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Tropfen</Template>
  <TotalTime>0</TotalTime>
  <Words>158</Words>
  <Application>Microsoft Office PowerPoint</Application>
  <PresentationFormat>Bildschirmpräsentation (16:10)</PresentationFormat>
  <Paragraphs>76</Paragraphs>
  <Slides>9</Slides>
  <Notes>4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Arial</vt:lpstr>
      <vt:lpstr>Calibri</vt:lpstr>
      <vt:lpstr>Symbol</vt:lpstr>
      <vt:lpstr>Tw Cen MT</vt:lpstr>
      <vt:lpstr>Tropfen</vt:lpstr>
      <vt:lpstr>Dokument</vt:lpstr>
      <vt:lpstr>Dorfcup 2015</vt:lpstr>
      <vt:lpstr>Ziele</vt:lpstr>
      <vt:lpstr>Grundidee</vt:lpstr>
      <vt:lpstr>Disziplinen 1–5</vt:lpstr>
      <vt:lpstr>Disziplinen 6–10</vt:lpstr>
      <vt:lpstr>Wertung Team-Wettkampf</vt:lpstr>
      <vt:lpstr>Wertung Einzel-Wettkämpfen</vt:lpstr>
      <vt:lpstr>Gesamtrangliste</vt:lpstr>
      <vt:lpstr>Spezielles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Dorfcup 2015</dc:title>
  <dc:creator>KV Schweiz</dc:creator>
  <dcterms:created xsi:type="dcterms:W3CDTF">2014-07-29T05:19:33Z</dcterms:created>
  <dcterms:modified xsi:type="dcterms:W3CDTF">2015-04-29T16:56:58Z</dcterms:modified>
</cp:coreProperties>
</file>