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8" r:id="rId7"/>
    <p:sldId id="264" r:id="rId8"/>
    <p:sldId id="265" r:id="rId9"/>
    <p:sldId id="266" r:id="rId10"/>
  </p:sldIdLst>
  <p:sldSz cx="9144000" cy="5715000" type="screen16x10"/>
  <p:notesSz cx="6858000" cy="9144000"/>
  <p:defaultTextStyle>
    <a:defPPr>
      <a:defRPr lang="de-DE"/>
    </a:defPPr>
    <a:lvl1pPr marL="0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5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5200" autoAdjust="0"/>
  </p:normalViewPr>
  <p:slideViewPr>
    <p:cSldViewPr snapToGrid="0">
      <p:cViewPr varScale="1">
        <p:scale>
          <a:sx n="90" d="100"/>
          <a:sy n="90" d="100"/>
        </p:scale>
        <p:origin x="516" y="7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49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-1"/>
            <a:ext cx="6858000" cy="677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431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pPr algn="ctr"/>
            <a:fld id="{F949B014-BD2F-450F-8922-A811314600E7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9054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32750-B310-42FC-9C3E-0EA33922E34B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BD47F-CDB0-4041-A502-C303ED5408F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57693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6406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2140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de-CH" dirty="0" smtClean="0"/>
              <a:t>Bei Einzelwettkämpfen werden alle Teilnehmer rangiert.</a:t>
            </a:r>
          </a:p>
          <a:p>
            <a:pPr marL="228600" indent="-228600">
              <a:buFont typeface="+mj-lt"/>
              <a:buAutoNum type="arabicPeriod"/>
            </a:pPr>
            <a:r>
              <a:rPr lang="de-CH" dirty="0" smtClean="0"/>
              <a:t>Die Einzelpunkte werde in umgekehrter Rangreihenfolge vergeben.</a:t>
            </a:r>
          </a:p>
          <a:p>
            <a:pPr marL="228600" indent="-228600">
              <a:buFont typeface="+mj-lt"/>
              <a:buAutoNum type="arabicPeriod"/>
            </a:pPr>
            <a:r>
              <a:rPr lang="de-CH" dirty="0" smtClean="0"/>
              <a:t>Pro</a:t>
            </a:r>
            <a:r>
              <a:rPr lang="de-CH" baseline="0" dirty="0" smtClean="0"/>
              <a:t> Team werden alle Einzel-Rangpunkte addiert.</a:t>
            </a:r>
          </a:p>
          <a:p>
            <a:pPr marL="228600" indent="-228600">
              <a:buFont typeface="+mj-lt"/>
              <a:buAutoNum type="arabicPeriod"/>
            </a:pPr>
            <a:r>
              <a:rPr lang="de-CH" baseline="0" dirty="0" smtClean="0"/>
              <a:t>Das ergibt wieder eine Rangliste nach Teams.</a:t>
            </a:r>
          </a:p>
          <a:p>
            <a:pPr marL="228600" indent="-228600">
              <a:buFont typeface="+mj-lt"/>
              <a:buAutoNum type="arabicPeriod"/>
            </a:pPr>
            <a:r>
              <a:rPr lang="de-CH" baseline="0" dirty="0" smtClean="0"/>
              <a:t>In umgekehrter Rangreihenfolge erhalten die Teams anschliessend wieder Punkte.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BD47F-CDB0-4041-A502-C303ED5408F2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7009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DROBO-FS\QuickDrops\JB\PPTX NG\Droplets\LightingOverlay.png"/>
          <p:cNvPicPr>
            <a:picLocks noChangeAspect="1" noChangeArrowheads="1"/>
          </p:cNvPicPr>
          <p:nvPr userDrawn="1"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2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roplets-HD-Title-R1d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083988"/>
            <a:ext cx="6517482" cy="2091011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238501"/>
            <a:ext cx="6517482" cy="1142999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6624000" y="144000"/>
            <a:ext cx="2410891" cy="914159"/>
            <a:chOff x="4255088" y="-1118477"/>
            <a:chExt cx="2410891" cy="914159"/>
          </a:xfrm>
        </p:grpSpPr>
        <p:pic>
          <p:nvPicPr>
            <p:cNvPr id="8" name="Grafik 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6345" y="-1093192"/>
              <a:ext cx="1885655" cy="49603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9470" y="-1118477"/>
              <a:ext cx="1013950" cy="496033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 userDrawn="1"/>
          </p:nvSpPr>
          <p:spPr>
            <a:xfrm>
              <a:off x="4255088" y="-662384"/>
              <a:ext cx="1514475" cy="458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2400" dirty="0" smtClean="0">
                  <a:solidFill>
                    <a:schemeClr val="accent1"/>
                  </a:solidFill>
                </a:rPr>
                <a:t>Gemeinde</a:t>
              </a:r>
              <a:endParaRPr lang="de-CH" sz="2400" dirty="0">
                <a:solidFill>
                  <a:schemeClr val="accent1"/>
                </a:solidFill>
              </a:endParaRPr>
            </a:p>
          </p:txBody>
        </p:sp>
        <p:sp>
          <p:nvSpPr>
            <p:cNvPr id="13" name="Rechteck 12"/>
            <p:cNvSpPr/>
            <p:nvPr userDrawn="1"/>
          </p:nvSpPr>
          <p:spPr>
            <a:xfrm>
              <a:off x="5588463" y="-662384"/>
              <a:ext cx="1077516" cy="4580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2400" dirty="0" err="1" smtClean="0">
                  <a:solidFill>
                    <a:schemeClr val="accent1"/>
                  </a:solidFill>
                </a:rPr>
                <a:t>Libmun</a:t>
              </a:r>
              <a:endParaRPr lang="de-CH" sz="24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815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44717"/>
            <a:ext cx="7772870" cy="3310759"/>
          </a:xfrm>
        </p:spPr>
        <p:txBody>
          <a:bodyPr/>
          <a:lstStyle>
            <a:lvl1pPr marL="539750" indent="-539750">
              <a:defRPr/>
            </a:lvl1pPr>
            <a:lvl2pPr marL="898525" indent="-358775">
              <a:defRPr/>
            </a:lvl2pPr>
            <a:lvl3pPr marL="1166813" indent="-273050">
              <a:defRPr/>
            </a:lvl3pPr>
            <a:lvl4pPr marL="1446213" indent="-263525">
              <a:defRPr/>
            </a:lvl4pPr>
            <a:lvl5pPr marL="1703388" indent="-273050"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3284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515431"/>
            <a:ext cx="7773338" cy="110714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755228"/>
            <a:ext cx="3829520" cy="3300247"/>
          </a:xfrm>
        </p:spPr>
        <p:txBody>
          <a:bodyPr/>
          <a:lstStyle>
            <a:lvl1pPr marL="360000" indent="-360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1755228"/>
            <a:ext cx="3829050" cy="3300247"/>
          </a:xfrm>
        </p:spPr>
        <p:txBody>
          <a:bodyPr/>
          <a:lstStyle>
            <a:lvl1pPr marL="360000" indent="-360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4149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515431"/>
            <a:ext cx="7773338" cy="1110419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1765642"/>
            <a:ext cx="3829521" cy="566662"/>
          </a:xfrm>
        </p:spPr>
        <p:txBody>
          <a:bodyPr anchor="t">
            <a:noAutofit/>
          </a:bodyPr>
          <a:lstStyle>
            <a:lvl1pPr marL="0" indent="0">
              <a:lnSpc>
                <a:spcPct val="850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2542511"/>
            <a:ext cx="3829520" cy="2523475"/>
          </a:xfrm>
        </p:spPr>
        <p:txBody>
          <a:bodyPr/>
          <a:lstStyle>
            <a:lvl2pPr marL="720000" indent="-360000">
              <a:buFont typeface="+mj-lt"/>
              <a:buAutoNum type="arabicPeriod"/>
              <a:defRPr/>
            </a:lvl2pPr>
            <a:lvl3pPr marL="857250" indent="-171450">
              <a:buFont typeface="Symbol" panose="05050102010706020507" pitchFamily="18" charset="2"/>
              <a:buChar char="-"/>
              <a:defRPr/>
            </a:lvl3pPr>
            <a:lvl4pPr marL="1200150" indent="-171450">
              <a:buFont typeface="Symbol" panose="05050102010706020507" pitchFamily="18" charset="2"/>
              <a:buChar char="-"/>
              <a:defRPr/>
            </a:lvl4pPr>
            <a:lvl5pPr marL="1543050" indent="-17145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2605" y="1765642"/>
            <a:ext cx="3836066" cy="566662"/>
          </a:xfrm>
        </p:spPr>
        <p:txBody>
          <a:bodyPr anchor="t">
            <a:noAutofit/>
          </a:bodyPr>
          <a:lstStyle>
            <a:lvl1pPr marL="0" indent="0">
              <a:lnSpc>
                <a:spcPct val="850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2542511"/>
            <a:ext cx="3829051" cy="2523475"/>
          </a:xfrm>
        </p:spPr>
        <p:txBody>
          <a:bodyPr/>
          <a:lstStyle>
            <a:lvl2pPr marL="720000" indent="-360000">
              <a:buFont typeface="+mj-lt"/>
              <a:buAutoNum type="arabicPeriod"/>
              <a:defRPr/>
            </a:lvl2pPr>
            <a:lvl3pPr marL="857250" indent="-171450">
              <a:buFont typeface="Symbol" panose="05050102010706020507" pitchFamily="18" charset="2"/>
              <a:buChar char="-"/>
              <a:defRPr/>
            </a:lvl3pPr>
            <a:lvl4pPr marL="1200150" indent="-171450">
              <a:buFont typeface="Symbol" panose="05050102010706020507" pitchFamily="18" charset="2"/>
              <a:buChar char="-"/>
              <a:defRPr/>
            </a:lvl4pPr>
            <a:lvl5pPr marL="1543050" indent="-17145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635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22951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noramabild mit Beschrif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3795" y="3385484"/>
            <a:ext cx="6870686" cy="6504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5" y="813874"/>
            <a:ext cx="6511455" cy="195034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38"/>
            <a:ext cx="687069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94616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 userDrawn="1"/>
        </p:nvPicPr>
        <p:blipFill>
          <a:blip r:embed="rId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2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roplets-HD-Content-R1d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431351"/>
            <a:ext cx="7773338" cy="1082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1702676"/>
            <a:ext cx="7773339" cy="3331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8082643" y="5287967"/>
            <a:ext cx="505714" cy="4270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1"/>
                </a:solidFill>
              </a:defRPr>
            </a:lvl1pPr>
          </a:lstStyle>
          <a:p>
            <a:fld id="{CCBAE5EC-5366-4AA6-A184-4ABD9BC70CA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8566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4" r:id="rId3"/>
    <p:sldLayoutId id="2147483825" r:id="rId4"/>
    <p:sldLayoutId id="2147483828" r:id="rId5"/>
    <p:sldLayoutId id="2147483826" r:id="rId6"/>
    <p:sldLayoutId id="2147483827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2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357188" indent="-357188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4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1pPr>
      <a:lvl2pPr marL="720000" indent="-36000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20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2pPr>
      <a:lvl3pPr marL="987425" indent="-2730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20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3pPr>
      <a:lvl4pPr marL="1250950" indent="-263525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16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4pPr>
      <a:lvl5pPr marL="1524000" indent="-2730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Font typeface="Symbol" panose="05050102010706020507" pitchFamily="18" charset="2"/>
        <a:buChar char="-"/>
        <a:defRPr sz="1600" kern="1200" cap="none" baseline="0">
          <a:solidFill>
            <a:schemeClr val="accent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tx1"/>
        </a:buClr>
        <a:buFont typeface="Arial" panose="020B0604020202020204" pitchFamily="34" charset="0"/>
        <a:buChar char="•"/>
        <a:defRPr sz="105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-Dokument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r>
              <a:rPr lang="de-CH" smtClean="0"/>
              <a:t>Dorfcup</a:t>
            </a:r>
            <a:r>
              <a:rPr lang="de-CH" dirty="0" smtClean="0"/>
              <a:t> </a:t>
            </a:r>
            <a:r>
              <a:rPr lang="de-CH" dirty="0" smtClean="0"/>
              <a:t>2015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5394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Dorfgeist stärken</a:t>
            </a:r>
          </a:p>
          <a:p>
            <a:r>
              <a:rPr lang="de-CH" dirty="0" smtClean="0"/>
              <a:t>Gegenseitiges Kennenlernen</a:t>
            </a:r>
          </a:p>
          <a:p>
            <a:r>
              <a:rPr lang="de-CH" dirty="0" smtClean="0"/>
              <a:t>Beziehungen vertiefen</a:t>
            </a:r>
          </a:p>
          <a:p>
            <a:r>
              <a:rPr lang="de-CH" dirty="0" smtClean="0"/>
              <a:t>Zusammengehörigkeit stärken</a:t>
            </a:r>
          </a:p>
          <a:p>
            <a:r>
              <a:rPr lang="de-CH" dirty="0" smtClean="0"/>
              <a:t>Vernetzen von vorhandenen Projekten/Anlässen</a:t>
            </a:r>
          </a:p>
          <a:p>
            <a:r>
              <a:rPr lang="de-CH" dirty="0" smtClean="0"/>
              <a:t>Sport nachhaltig fördern</a:t>
            </a:r>
          </a:p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3508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Grundidee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mtClean="0"/>
              <a:t>Team-Jahresmeisterschaft</a:t>
            </a:r>
          </a:p>
          <a:p>
            <a:r>
              <a:rPr lang="de-CH" smtClean="0"/>
              <a:t>10 Disziplinen</a:t>
            </a:r>
          </a:p>
          <a:p>
            <a:r>
              <a:rPr lang="de-CH" smtClean="0"/>
              <a:t>Anlässe von Vereinen durchgeführt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5048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Disziplinen 1–5</a:t>
            </a:r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41139" y="1845579"/>
            <a:ext cx="959233" cy="120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white">
          <a:xfrm>
            <a:off x="3480077" y="1557141"/>
            <a:ext cx="1800000" cy="1800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253" y="1707141"/>
            <a:ext cx="1712390" cy="15000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459" y="3576148"/>
            <a:ext cx="1758343" cy="135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7213" y="3480895"/>
            <a:ext cx="1086083" cy="1500000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7890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Disziplinen 6–10</a:t>
            </a:r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2" y="1945511"/>
            <a:ext cx="1687105" cy="132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109" y="1823523"/>
            <a:ext cx="1426953" cy="1500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915" y="1945511"/>
            <a:ext cx="1965210" cy="1500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745" y="3533087"/>
            <a:ext cx="1784340" cy="1800000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BAE5EC-5366-4AA6-A184-4ABD9BC70CA2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546" y="3713087"/>
            <a:ext cx="1430691" cy="1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1260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Wertung Team-Wettkampf</a:t>
            </a:r>
            <a:endParaRPr lang="de-CH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Rangliste erstellen</a:t>
            </a:r>
          </a:p>
          <a:p>
            <a:r>
              <a:rPr lang="de-CH" dirty="0" smtClean="0"/>
              <a:t>Wertungspunkte nach umgekehrter Rangliste vergeben</a:t>
            </a:r>
          </a:p>
          <a:p>
            <a:endParaRPr lang="de-CH" dirty="0"/>
          </a:p>
        </p:txBody>
      </p:sp>
      <p:graphicFrame>
        <p:nvGraphicFramePr>
          <p:cNvPr id="7" name="Inhaltsplatzhalt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44081054"/>
              </p:ext>
            </p:extLst>
          </p:nvPr>
        </p:nvGraphicFramePr>
        <p:xfrm>
          <a:off x="4629150" y="1755775"/>
          <a:ext cx="3190875" cy="23469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638735"/>
                <a:gridCol w="1019736"/>
                <a:gridCol w="1532404"/>
              </a:tblGrid>
              <a:tr h="330200">
                <a:tc>
                  <a:txBody>
                    <a:bodyPr/>
                    <a:lstStyle/>
                    <a:p>
                      <a:r>
                        <a:rPr lang="de-CH" sz="1700" dirty="0" smtClean="0"/>
                        <a:t>Rang</a:t>
                      </a:r>
                      <a:endParaRPr lang="de-CH" sz="1700" dirty="0"/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/>
                        <a:t>Team</a:t>
                      </a:r>
                      <a:endParaRPr lang="de-CH" sz="1700" dirty="0"/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/>
                        <a:t>Punkte</a:t>
                      </a:r>
                      <a:endParaRPr lang="de-CH" sz="1700" dirty="0"/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A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2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B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 – 1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3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C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 – 2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4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D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Anz. Teams – 3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…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…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…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  <a:tr h="330200">
                <a:tc>
                  <a:txBody>
                    <a:bodyPr/>
                    <a:lstStyle/>
                    <a:p>
                      <a:pPr algn="ctr"/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Team X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700" dirty="0" smtClean="0">
                          <a:solidFill>
                            <a:schemeClr val="accent1"/>
                          </a:solidFill>
                        </a:rPr>
                        <a:t>1</a:t>
                      </a:r>
                      <a:endParaRPr lang="de-CH" sz="1700" dirty="0">
                        <a:solidFill>
                          <a:schemeClr val="accent1"/>
                        </a:solidFill>
                      </a:endParaRPr>
                    </a:p>
                  </a:txBody>
                  <a:tcPr marL="36995" marR="36995" marT="38100" marB="38100"/>
                </a:tc>
              </a:tr>
            </a:tbl>
          </a:graphicData>
        </a:graphic>
      </p:graphicFrame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263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Wertung Einzel-Wettkämpfen</a:t>
            </a:r>
            <a:endParaRPr lang="de-CH" dirty="0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Einzelrangliste</a:t>
            </a:r>
          </a:p>
          <a:p>
            <a:r>
              <a:rPr lang="de-CH" dirty="0" smtClean="0"/>
              <a:t>Rangpunkte pro Sportler</a:t>
            </a:r>
          </a:p>
          <a:p>
            <a:r>
              <a:rPr lang="de-CH" dirty="0" smtClean="0"/>
              <a:t>Teampunkte</a:t>
            </a:r>
            <a:br>
              <a:rPr lang="de-CH" dirty="0" smtClean="0"/>
            </a:br>
            <a:r>
              <a:rPr lang="de-CH" dirty="0" smtClean="0"/>
              <a:t>= Summe Rangpunkte</a:t>
            </a:r>
          </a:p>
          <a:p>
            <a:r>
              <a:rPr lang="de-CH" dirty="0" smtClean="0"/>
              <a:t>Teamrangliste</a:t>
            </a:r>
          </a:p>
          <a:p>
            <a:r>
              <a:rPr lang="de-CH" dirty="0" smtClean="0"/>
              <a:t>Wertungspunkte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7</a:t>
            </a:fld>
            <a:endParaRPr lang="de-CH"/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822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Gesamtrangliste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8</a:t>
            </a:fld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79978924"/>
              </p:ext>
            </p:extLst>
          </p:nvPr>
        </p:nvGraphicFramePr>
        <p:xfrm>
          <a:off x="1444625" y="1743075"/>
          <a:ext cx="62230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Dokument" r:id="rId4" imgW="7176565" imgH="3799378" progId="Word.Document.12">
                  <p:embed/>
                </p:oleObj>
              </mc:Choice>
              <mc:Fallback>
                <p:oleObj name="Dokument" r:id="rId4" imgW="7176565" imgH="3799378" progId="Word.Document.12">
                  <p:embed/>
                  <p:pic>
                    <p:nvPicPr>
                      <p:cNvPr id="0" name="Inhaltsplatzhalter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743075"/>
                        <a:ext cx="62230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99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Spezielles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Wertung bei Gleichstand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Bessere Disziplinenränge</a:t>
            </a:r>
          </a:p>
          <a:p>
            <a:r>
              <a:rPr lang="de-CH" dirty="0" smtClean="0"/>
              <a:t>Bessere Einzelränge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smtClean="0"/>
              <a:t>Preise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Einheitspreis: T-Shirt</a:t>
            </a:r>
          </a:p>
          <a:p>
            <a:r>
              <a:rPr lang="de-CH" dirty="0" smtClean="0"/>
              <a:t>Teamwertung</a:t>
            </a:r>
          </a:p>
          <a:p>
            <a:pPr lvl="1"/>
            <a:r>
              <a:rPr lang="de-CH" dirty="0" smtClean="0"/>
              <a:t>Wochenende im </a:t>
            </a:r>
            <a:br>
              <a:rPr lang="de-CH" dirty="0" smtClean="0"/>
            </a:br>
            <a:r>
              <a:rPr lang="de-CH" dirty="0" smtClean="0"/>
              <a:t>Sportzentrum </a:t>
            </a:r>
            <a:r>
              <a:rPr lang="de-CH" dirty="0" err="1" smtClean="0"/>
              <a:t>Tenero</a:t>
            </a:r>
            <a:endParaRPr lang="de-CH" dirty="0" smtClean="0"/>
          </a:p>
          <a:p>
            <a:pPr lvl="1"/>
            <a:r>
              <a:rPr lang="de-CH" dirty="0" smtClean="0"/>
              <a:t>Schneesporttag in Davos</a:t>
            </a:r>
          </a:p>
          <a:p>
            <a:pPr lvl="1"/>
            <a:r>
              <a:rPr lang="de-CH" dirty="0" smtClean="0"/>
              <a:t>Schnuppertag Bogenschiessen</a:t>
            </a:r>
          </a:p>
          <a:p>
            <a:endParaRPr lang="de-CH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5AD3B9-6234-44AD-A35A-8493111128CD}" type="slidenum">
              <a:rPr lang="de-CH" smtClean="0"/>
              <a:pPr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741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opfen">
  <a:themeElements>
    <a:clrScheme name="Tropfen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opfen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Tropfen</Template>
  <TotalTime>0</TotalTime>
  <Words>153</Words>
  <Application>Microsoft Office PowerPoint</Application>
  <PresentationFormat>Bildschirmpräsentation (16:10)</PresentationFormat>
  <Paragraphs>71</Paragraphs>
  <Slides>9</Slides>
  <Notes>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Symbol</vt:lpstr>
      <vt:lpstr>Tw Cen MT</vt:lpstr>
      <vt:lpstr>Tropfen</vt:lpstr>
      <vt:lpstr>Dokument</vt:lpstr>
      <vt:lpstr>Dorfcup 2015</vt:lpstr>
      <vt:lpstr>Ziele</vt:lpstr>
      <vt:lpstr>Grundidee</vt:lpstr>
      <vt:lpstr>Disziplinen 1–5</vt:lpstr>
      <vt:lpstr>Disziplinen 6–10</vt:lpstr>
      <vt:lpstr>Wertung Team-Wettkampf</vt:lpstr>
      <vt:lpstr>Wertung Einzel-Wettkämpfen</vt:lpstr>
      <vt:lpstr>Gesamtrangliste</vt:lpstr>
      <vt:lpstr>Spezielles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Dorfcup 2015</dc:title>
  <dc:creator>KV Schweiz</dc:creator>
  <dcterms:created xsi:type="dcterms:W3CDTF">2014-07-29T05:19:33Z</dcterms:created>
  <dcterms:modified xsi:type="dcterms:W3CDTF">2015-04-29T16:56:05Z</dcterms:modified>
</cp:coreProperties>
</file>