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</p:sldIdLst>
  <p:sldSz cx="6858000" cy="9906000" type="A4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howGuides="1">
      <p:cViewPr>
        <p:scale>
          <a:sx n="57" d="100"/>
          <a:sy n="57" d="100"/>
        </p:scale>
        <p:origin x="-2331" y="-195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514350" y="3077283"/>
            <a:ext cx="5829300" cy="2123369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10A2F1-F63D-4C56-AD99-2567C7543EF5}" type="datetimeFigureOut">
              <a:rPr lang="de-DE" smtClean="0"/>
              <a:t>14.01.16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28744B-E52C-4D37-AA32-D07000BFC90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433185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10A2F1-F63D-4C56-AD99-2567C7543EF5}" type="datetimeFigureOut">
              <a:rPr lang="de-DE" smtClean="0"/>
              <a:t>14.01.16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28744B-E52C-4D37-AA32-D07000BFC90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576179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4972050" y="396701"/>
            <a:ext cx="1543050" cy="8452202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342900" y="396701"/>
            <a:ext cx="4514850" cy="8452202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10A2F1-F63D-4C56-AD99-2567C7543EF5}" type="datetimeFigureOut">
              <a:rPr lang="de-DE" smtClean="0"/>
              <a:t>14.01.16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28744B-E52C-4D37-AA32-D07000BFC90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947815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10A2F1-F63D-4C56-AD99-2567C7543EF5}" type="datetimeFigureOut">
              <a:rPr lang="de-DE" smtClean="0"/>
              <a:t>14.01.16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28744B-E52C-4D37-AA32-D07000BFC90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152428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41735" y="6365522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541735" y="4198587"/>
            <a:ext cx="5829300" cy="2166936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10A2F1-F63D-4C56-AD99-2567C7543EF5}" type="datetimeFigureOut">
              <a:rPr lang="de-DE" smtClean="0"/>
              <a:t>14.01.16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28744B-E52C-4D37-AA32-D07000BFC90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669037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342900" y="2311402"/>
            <a:ext cx="3028950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3486150" y="2311402"/>
            <a:ext cx="3028950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10A2F1-F63D-4C56-AD99-2567C7543EF5}" type="datetimeFigureOut">
              <a:rPr lang="de-DE" smtClean="0"/>
              <a:t>14.01.16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28744B-E52C-4D37-AA32-D07000BFC90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518074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14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14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3483770" y="2217385"/>
            <a:ext cx="303133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3483770" y="3141486"/>
            <a:ext cx="303133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10A2F1-F63D-4C56-AD99-2567C7543EF5}" type="datetimeFigureOut">
              <a:rPr lang="de-DE" smtClean="0"/>
              <a:t>14.01.16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28744B-E52C-4D37-AA32-D07000BFC90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412844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10A2F1-F63D-4C56-AD99-2567C7543EF5}" type="datetimeFigureOut">
              <a:rPr lang="de-DE" smtClean="0"/>
              <a:t>14.01.16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28744B-E52C-4D37-AA32-D07000BFC90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04411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10A2F1-F63D-4C56-AD99-2567C7543EF5}" type="datetimeFigureOut">
              <a:rPr lang="de-DE" smtClean="0"/>
              <a:t>14.01.16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28744B-E52C-4D37-AA32-D07000BFC90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269480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42901" y="394406"/>
            <a:ext cx="2256235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681288" y="394406"/>
            <a:ext cx="3833813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342901" y="2072923"/>
            <a:ext cx="2256235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10A2F1-F63D-4C56-AD99-2567C7543EF5}" type="datetimeFigureOut">
              <a:rPr lang="de-DE" smtClean="0"/>
              <a:t>14.01.16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28744B-E52C-4D37-AA32-D07000BFC90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258995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344216" y="6934201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344216" y="7752823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10A2F1-F63D-4C56-AD99-2567C7543EF5}" type="datetimeFigureOut">
              <a:rPr lang="de-DE" smtClean="0"/>
              <a:t>14.01.16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28744B-E52C-4D37-AA32-D07000BFC90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112118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42900" y="2311402"/>
            <a:ext cx="6172200" cy="65375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342900" y="9181396"/>
            <a:ext cx="1600200" cy="5274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10A2F1-F63D-4C56-AD99-2567C7543EF5}" type="datetimeFigureOut">
              <a:rPr lang="de-DE" smtClean="0"/>
              <a:t>14.01.16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2343150" y="9181396"/>
            <a:ext cx="2171700" cy="5274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4914900" y="9181396"/>
            <a:ext cx="1600200" cy="5274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28744B-E52C-4D37-AA32-D07000BFC90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710409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>
                <a:solidFill>
                  <a:schemeClr val="bg1"/>
                </a:solidFill>
              </a:rPr>
              <a:t>NEU</a:t>
            </a:r>
            <a:br>
              <a:rPr lang="de-CH" dirty="0" smtClean="0">
                <a:solidFill>
                  <a:schemeClr val="bg1"/>
                </a:solidFill>
              </a:rPr>
            </a:br>
            <a:r>
              <a:rPr lang="de-CH" dirty="0" smtClean="0">
                <a:solidFill>
                  <a:schemeClr val="bg1"/>
                </a:solidFill>
              </a:rPr>
              <a:t>Kaffee über die Gasse</a:t>
            </a:r>
            <a:endParaRPr lang="de-DE" dirty="0">
              <a:solidFill>
                <a:schemeClr val="bg1"/>
              </a:solidFill>
            </a:endParaRPr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2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993648" y="2072680"/>
            <a:ext cx="4860000" cy="7299125"/>
          </a:xfrm>
          <a:prstGeom prst="roundRect">
            <a:avLst/>
          </a:prstGeom>
          <a:noFill/>
          <a:ln>
            <a:noFill/>
          </a:ln>
        </p:spPr>
      </p:pic>
      <p:pic>
        <p:nvPicPr>
          <p:cNvPr id="5" name="Grafik 4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9152" y="2880000"/>
            <a:ext cx="3599695" cy="5401067"/>
          </a:xfrm>
          <a:prstGeom prst="rect">
            <a:avLst/>
          </a:prstGeom>
          <a:effectLst>
            <a:outerShdw blurRad="50800" dist="101600" dir="2700000" algn="tl" rotWithShape="0">
              <a:schemeClr val="tx1">
                <a:alpha val="40000"/>
              </a:schemeClr>
            </a:outerShdw>
          </a:effectLst>
        </p:spPr>
      </p:pic>
    </p:spTree>
    <p:extLst>
      <p:ext uri="{BB962C8B-B14F-4D97-AF65-F5344CB8AC3E}">
        <p14:creationId xmlns:p14="http://schemas.microsoft.com/office/powerpoint/2010/main" val="41520447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9152" y="2252466"/>
            <a:ext cx="3599695" cy="54010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2356086"/>
      </p:ext>
    </p:extLst>
  </p:cSld>
  <p:clrMapOvr>
    <a:masterClrMapping/>
  </p:clrMapOvr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</Words>
  <Application>Microsoft Office PowerPoint</Application>
  <PresentationFormat>A4-Papier (210x297 mm)</PresentationFormat>
  <Paragraphs>1</Paragraphs>
  <Slides>2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3" baseType="lpstr">
      <vt:lpstr>Larissa</vt:lpstr>
      <vt:lpstr>NEU Kaffee über die Gasse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QV 2016</dc:title>
  <dc:creator>KV Schweiz</dc:creator>
  <dcterms:created xsi:type="dcterms:W3CDTF">2015-08-24T10:29:06Z</dcterms:created>
  <dcterms:modified xsi:type="dcterms:W3CDTF">2016-01-14T08:51:38Z</dcterms:modified>
</cp:coreProperties>
</file>