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54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658" y="86"/>
      </p:cViewPr>
      <p:guideLst>
        <p:guide orient="horz" pos="1620"/>
        <p:guide pos="54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24CA3B-0CF6-45C3-8669-EA0393433FE1}" type="doc">
      <dgm:prSet loTypeId="urn:microsoft.com/office/officeart/2008/layout/BendingPictureBlocks" loCatId="pictur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de-DE"/>
        </a:p>
      </dgm:t>
    </dgm:pt>
    <dgm:pt modelId="{E1793D03-BE14-4836-998B-F81282A21776}">
      <dgm:prSet phldrT="[Text]"/>
      <dgm:spPr/>
      <dgm:t>
        <a:bodyPr/>
        <a:lstStyle/>
        <a:p>
          <a:r>
            <a:rPr lang="de-CH" dirty="0" smtClean="0"/>
            <a:t>Regionale Produzenten</a:t>
          </a:r>
          <a:endParaRPr lang="de-DE" dirty="0"/>
        </a:p>
      </dgm:t>
    </dgm:pt>
    <dgm:pt modelId="{607A4764-6F0A-43EC-968D-ECF7D9A60F49}" type="parTrans" cxnId="{759D1B88-5BCF-4A6A-8455-DF85E7D10446}">
      <dgm:prSet/>
      <dgm:spPr/>
      <dgm:t>
        <a:bodyPr/>
        <a:lstStyle/>
        <a:p>
          <a:endParaRPr lang="de-DE"/>
        </a:p>
      </dgm:t>
    </dgm:pt>
    <dgm:pt modelId="{66BDAE02-0A98-4720-9851-BCF5F3A30B06}" type="sibTrans" cxnId="{759D1B88-5BCF-4A6A-8455-DF85E7D10446}">
      <dgm:prSet/>
      <dgm:spPr/>
      <dgm:t>
        <a:bodyPr/>
        <a:lstStyle/>
        <a:p>
          <a:endParaRPr lang="de-DE"/>
        </a:p>
      </dgm:t>
    </dgm:pt>
    <dgm:pt modelId="{1B73A08B-90CF-42B1-8432-8485B931D9AC}">
      <dgm:prSet phldrT="[Text]"/>
      <dgm:spPr/>
      <dgm:t>
        <a:bodyPr/>
        <a:lstStyle/>
        <a:p>
          <a:r>
            <a:rPr lang="de-CH" dirty="0" smtClean="0"/>
            <a:t>Nachhaltige Produkte</a:t>
          </a:r>
          <a:endParaRPr lang="de-DE" dirty="0"/>
        </a:p>
      </dgm:t>
    </dgm:pt>
    <dgm:pt modelId="{B6DE9C36-A05E-410C-8AFE-EEA96DFB3519}" type="parTrans" cxnId="{92E4E317-33AF-4160-86B4-138DAAFB4490}">
      <dgm:prSet/>
      <dgm:spPr/>
      <dgm:t>
        <a:bodyPr/>
        <a:lstStyle/>
        <a:p>
          <a:endParaRPr lang="de-DE"/>
        </a:p>
      </dgm:t>
    </dgm:pt>
    <dgm:pt modelId="{3C61802D-0A0B-489A-B22D-82E5E248960C}" type="sibTrans" cxnId="{92E4E317-33AF-4160-86B4-138DAAFB4490}">
      <dgm:prSet/>
      <dgm:spPr/>
      <dgm:t>
        <a:bodyPr/>
        <a:lstStyle/>
        <a:p>
          <a:endParaRPr lang="de-DE"/>
        </a:p>
      </dgm:t>
    </dgm:pt>
    <dgm:pt modelId="{FBB11051-B268-4230-BA69-152E2767EB06}" type="pres">
      <dgm:prSet presAssocID="{6124CA3B-0CF6-45C3-8669-EA0393433FE1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de-DE"/>
        </a:p>
      </dgm:t>
    </dgm:pt>
    <dgm:pt modelId="{AE939681-D4A2-4A9B-B957-7C8C221748D9}" type="pres">
      <dgm:prSet presAssocID="{E1793D03-BE14-4836-998B-F81282A21776}" presName="composite" presStyleCnt="0"/>
      <dgm:spPr/>
      <dgm:t>
        <a:bodyPr/>
        <a:lstStyle/>
        <a:p>
          <a:endParaRPr lang="de-DE"/>
        </a:p>
      </dgm:t>
    </dgm:pt>
    <dgm:pt modelId="{F5915B9C-9DD9-4EB8-82CA-0E546E1C61BC}" type="pres">
      <dgm:prSet presAssocID="{E1793D03-BE14-4836-998B-F81282A21776}" presName="rect1" presStyleLbl="b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de-DE"/>
        </a:p>
      </dgm:t>
    </dgm:pt>
    <dgm:pt modelId="{5DAC9FC3-CE66-4D8C-9445-B3DF20FBD0F8}" type="pres">
      <dgm:prSet presAssocID="{E1793D03-BE14-4836-998B-F81282A21776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E02AF-4BF1-453F-A1AD-170AA1BC43B9}" type="pres">
      <dgm:prSet presAssocID="{66BDAE02-0A98-4720-9851-BCF5F3A30B06}" presName="sibTrans" presStyleCnt="0"/>
      <dgm:spPr/>
      <dgm:t>
        <a:bodyPr/>
        <a:lstStyle/>
        <a:p>
          <a:endParaRPr lang="de-DE"/>
        </a:p>
      </dgm:t>
    </dgm:pt>
    <dgm:pt modelId="{CFEFF0BB-2782-44BB-9074-7FFECE0F4712}" type="pres">
      <dgm:prSet presAssocID="{1B73A08B-90CF-42B1-8432-8485B931D9AC}" presName="composite" presStyleCnt="0"/>
      <dgm:spPr/>
      <dgm:t>
        <a:bodyPr/>
        <a:lstStyle/>
        <a:p>
          <a:endParaRPr lang="de-DE"/>
        </a:p>
      </dgm:t>
    </dgm:pt>
    <dgm:pt modelId="{56004719-596B-4BCC-8E98-DAFCCB671329}" type="pres">
      <dgm:prSet presAssocID="{1B73A08B-90CF-42B1-8432-8485B931D9AC}" presName="rect1" presStyleLbl="b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  <dgm:t>
        <a:bodyPr/>
        <a:lstStyle/>
        <a:p>
          <a:endParaRPr lang="de-DE"/>
        </a:p>
      </dgm:t>
    </dgm:pt>
    <dgm:pt modelId="{213F37E3-73E1-45D9-B56A-BFDB3E12BDC2}" type="pres">
      <dgm:prSet presAssocID="{1B73A08B-90CF-42B1-8432-8485B931D9AC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59D1B88-5BCF-4A6A-8455-DF85E7D10446}" srcId="{6124CA3B-0CF6-45C3-8669-EA0393433FE1}" destId="{E1793D03-BE14-4836-998B-F81282A21776}" srcOrd="0" destOrd="0" parTransId="{607A4764-6F0A-43EC-968D-ECF7D9A60F49}" sibTransId="{66BDAE02-0A98-4720-9851-BCF5F3A30B06}"/>
    <dgm:cxn modelId="{CDA0DB89-56A0-4A75-BDF4-508F5C51F5FC}" type="presOf" srcId="{6124CA3B-0CF6-45C3-8669-EA0393433FE1}" destId="{FBB11051-B268-4230-BA69-152E2767EB06}" srcOrd="0" destOrd="0" presId="urn:microsoft.com/office/officeart/2008/layout/BendingPictureBlocks"/>
    <dgm:cxn modelId="{AF11B773-1FA6-4604-BA18-F2290A4C86A4}" type="presOf" srcId="{1B73A08B-90CF-42B1-8432-8485B931D9AC}" destId="{213F37E3-73E1-45D9-B56A-BFDB3E12BDC2}" srcOrd="0" destOrd="0" presId="urn:microsoft.com/office/officeart/2008/layout/BendingPictureBlocks"/>
    <dgm:cxn modelId="{155934DC-7E6A-48C8-B01C-E364B2203AB9}" type="presOf" srcId="{E1793D03-BE14-4836-998B-F81282A21776}" destId="{5DAC9FC3-CE66-4D8C-9445-B3DF20FBD0F8}" srcOrd="0" destOrd="0" presId="urn:microsoft.com/office/officeart/2008/layout/BendingPictureBlocks"/>
    <dgm:cxn modelId="{92E4E317-33AF-4160-86B4-138DAAFB4490}" srcId="{6124CA3B-0CF6-45C3-8669-EA0393433FE1}" destId="{1B73A08B-90CF-42B1-8432-8485B931D9AC}" srcOrd="1" destOrd="0" parTransId="{B6DE9C36-A05E-410C-8AFE-EEA96DFB3519}" sibTransId="{3C61802D-0A0B-489A-B22D-82E5E248960C}"/>
    <dgm:cxn modelId="{AE9EF7BB-E619-4C1D-B374-54B33DCC2551}" type="presParOf" srcId="{FBB11051-B268-4230-BA69-152E2767EB06}" destId="{AE939681-D4A2-4A9B-B957-7C8C221748D9}" srcOrd="0" destOrd="0" presId="urn:microsoft.com/office/officeart/2008/layout/BendingPictureBlocks"/>
    <dgm:cxn modelId="{5083F0BB-30BF-4D97-AE45-A5FF393F1BFA}" type="presParOf" srcId="{AE939681-D4A2-4A9B-B957-7C8C221748D9}" destId="{F5915B9C-9DD9-4EB8-82CA-0E546E1C61BC}" srcOrd="0" destOrd="0" presId="urn:microsoft.com/office/officeart/2008/layout/BendingPictureBlocks"/>
    <dgm:cxn modelId="{20355771-293D-4411-B761-D67F3A9E0DAB}" type="presParOf" srcId="{AE939681-D4A2-4A9B-B957-7C8C221748D9}" destId="{5DAC9FC3-CE66-4D8C-9445-B3DF20FBD0F8}" srcOrd="1" destOrd="0" presId="urn:microsoft.com/office/officeart/2008/layout/BendingPictureBlocks"/>
    <dgm:cxn modelId="{4211DDC4-CDA4-4180-A306-913B8192DC45}" type="presParOf" srcId="{FBB11051-B268-4230-BA69-152E2767EB06}" destId="{FCFE02AF-4BF1-453F-A1AD-170AA1BC43B9}" srcOrd="1" destOrd="0" presId="urn:microsoft.com/office/officeart/2008/layout/BendingPictureBlocks"/>
    <dgm:cxn modelId="{AB0BD695-C439-4DEE-A1E7-E14C6A8F5B8A}" type="presParOf" srcId="{FBB11051-B268-4230-BA69-152E2767EB06}" destId="{CFEFF0BB-2782-44BB-9074-7FFECE0F4712}" srcOrd="2" destOrd="0" presId="urn:microsoft.com/office/officeart/2008/layout/BendingPictureBlocks"/>
    <dgm:cxn modelId="{A7F9A31E-028B-4D12-BF90-C03BC485ADBC}" type="presParOf" srcId="{CFEFF0BB-2782-44BB-9074-7FFECE0F4712}" destId="{56004719-596B-4BCC-8E98-DAFCCB671329}" srcOrd="0" destOrd="0" presId="urn:microsoft.com/office/officeart/2008/layout/BendingPictureBlocks"/>
    <dgm:cxn modelId="{DDDBFF59-968C-4DD2-A6AE-FA038FE98A0E}" type="presParOf" srcId="{CFEFF0BB-2782-44BB-9074-7FFECE0F4712}" destId="{213F37E3-73E1-45D9-B56A-BFDB3E12BDC2}" srcOrd="1" destOrd="0" presId="urn:microsoft.com/office/officeart/2008/layout/Bend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Blocks">
  <dgm:title val=""/>
  <dgm:desc val=""/>
  <dgm:catLst>
    <dgm:cat type="picture" pri="8000"/>
    <dgm:cat type="pictureconvert" pri="8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1.61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908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3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h" fact="1.12"/>
              <dgm:constr type="h" for="ch" forName="rect1" refType="h" fact="0.942"/>
              <dgm:constr type="l" for="ch" forName="rect2" refType="w" fact="0.63"/>
              <dgm:constr type="t" for="ch" forName="rect2" refType="h" fact="0.396"/>
              <dgm:constr type="w" for="ch" forName="rect2" refType="h" fact="0.607"/>
              <dgm:constr type="h" for="ch" forName="rect2" refType="h" fact="0.607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rect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B8599-9C3C-429D-A2A6-6A8C3C33D7E6}" type="datetimeFigureOut">
              <a:rPr lang="de-DE" smtClean="0"/>
              <a:t>14.04.2016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B4E01-2829-447F-8DD3-76866855C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09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1597820"/>
            <a:ext cx="7772400" cy="110251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B407-F9D8-4A1B-8D5F-9CC0B958DDBF}" type="datetime1">
              <a:rPr lang="de-DE" smtClean="0"/>
              <a:t>14.04.2016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791200" y="4767264"/>
            <a:ext cx="2895600" cy="273844"/>
          </a:xfrm>
        </p:spPr>
        <p:txBody>
          <a:bodyPr/>
          <a:lstStyle/>
          <a:p>
            <a:pPr algn="r"/>
            <a:r>
              <a:rPr lang="de-DE" smtClean="0"/>
              <a:t>Aktuell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38" y="195487"/>
            <a:ext cx="1428258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560547"/>
      </p:ext>
    </p:extLst>
  </p:cSld>
  <p:clrMapOvr>
    <a:masterClrMapping/>
  </p:clrMapOvr>
  <p:transition spd="slow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8624E-0DDE-4C8E-958F-199519C161C4}" type="datetime1">
              <a:rPr lang="de-DE" smtClean="0"/>
              <a:t>14.04.2016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1447300"/>
      </p:ext>
    </p:extLst>
  </p:cSld>
  <p:clrMapOvr>
    <a:masterClrMapping/>
  </p:clrMapOvr>
  <p:transition spd="slow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0FE33-4813-415D-8B8C-92ECFB83E6F2}" type="datetime1">
              <a:rPr lang="de-DE" smtClean="0"/>
              <a:t>14.04.2016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621211"/>
      </p:ext>
    </p:extLst>
  </p:cSld>
  <p:clrMapOvr>
    <a:masterClrMapping/>
  </p:clrMapOvr>
  <p:transition spd="slow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F0EA-AE03-450F-84BE-179FE925F103}" type="datetime1">
              <a:rPr lang="de-DE" smtClean="0"/>
              <a:t>14.04.2016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3444125"/>
      </p:ext>
    </p:extLst>
  </p:cSld>
  <p:clrMapOvr>
    <a:masterClrMapping/>
  </p:clrMapOvr>
  <p:transition spd="slow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8458-1979-4857-A7D1-FD57B85F33A0}" type="datetime1">
              <a:rPr lang="de-DE" smtClean="0"/>
              <a:t>14.04.2016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50744"/>
      </p:ext>
    </p:extLst>
  </p:cSld>
  <p:clrMapOvr>
    <a:masterClrMapping/>
  </p:clrMapOvr>
  <p:transition spd="slow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215E-A787-47E9-99CA-E4B66C430E81}" type="datetime1">
              <a:rPr lang="de-DE" smtClean="0"/>
              <a:t>14.04.2016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6498849"/>
      </p:ext>
    </p:extLst>
  </p:cSld>
  <p:clrMapOvr>
    <a:masterClrMapping/>
  </p:clrMapOvr>
  <p:transition spd="slow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718CA-5367-4155-8E14-906732C5BBE6}" type="datetime1">
              <a:rPr lang="de-DE" smtClean="0"/>
              <a:t>14.04.2016</a:t>
            </a:fld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3928986"/>
      </p:ext>
    </p:extLst>
  </p:cSld>
  <p:clrMapOvr>
    <a:masterClrMapping/>
  </p:clrMapOvr>
  <p:transition spd="slow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1689E-371A-4585-8A6F-40412E0386E0}" type="datetime1">
              <a:rPr lang="de-DE" smtClean="0"/>
              <a:t>14.04.2016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3024112"/>
      </p:ext>
    </p:extLst>
  </p:cSld>
  <p:clrMapOvr>
    <a:masterClrMapping/>
  </p:clrMapOvr>
  <p:transition spd="slow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1FBF0-AAF8-4E2F-B148-ADD3F51D51B9}" type="datetime1">
              <a:rPr lang="de-DE" smtClean="0"/>
              <a:t>14.04.2016</a:t>
            </a:fld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22414"/>
      </p:ext>
    </p:extLst>
  </p:cSld>
  <p:clrMapOvr>
    <a:masterClrMapping/>
  </p:clrMapOvr>
  <p:transition spd="slow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976B4-6674-47D2-83CD-3FF8DB6C6E48}" type="datetime1">
              <a:rPr lang="de-DE" smtClean="0"/>
              <a:t>14.04.2016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3088235"/>
      </p:ext>
    </p:extLst>
  </p:cSld>
  <p:clrMapOvr>
    <a:masterClrMapping/>
  </p:clrMapOvr>
  <p:transition spd="slow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BD7A0-E200-477E-8DA7-7B71CEF65013}" type="datetime1">
              <a:rPr lang="de-DE" smtClean="0"/>
              <a:t>14.04.2016</a:t>
            </a:fld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0648212"/>
      </p:ext>
    </p:extLst>
  </p:cSld>
  <p:clrMapOvr>
    <a:masterClrMapping/>
  </p:clrMapOvr>
  <p:transition spd="slow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0" y="3403051"/>
            <a:ext cx="9144000" cy="1740450"/>
            <a:chOff x="0" y="3403051"/>
            <a:chExt cx="9144000" cy="1740450"/>
          </a:xfrm>
        </p:grpSpPr>
        <p:sp>
          <p:nvSpPr>
            <p:cNvPr id="9" name="Rechtwinkliges Dreieck 8"/>
            <p:cNvSpPr/>
            <p:nvPr userDrawn="1"/>
          </p:nvSpPr>
          <p:spPr>
            <a:xfrm>
              <a:off x="0" y="3415308"/>
              <a:ext cx="2952328" cy="1728192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 userDrawn="1"/>
          </p:nvSpPr>
          <p:spPr>
            <a:xfrm>
              <a:off x="0" y="5020023"/>
              <a:ext cx="9144000" cy="123478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Ellipse 7"/>
            <p:cNvSpPr/>
            <p:nvPr userDrawn="1"/>
          </p:nvSpPr>
          <p:spPr>
            <a:xfrm>
              <a:off x="467544" y="3403051"/>
              <a:ext cx="1089901" cy="108990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05979"/>
            <a:ext cx="699512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D1C1-FEA0-4CE1-B249-16109CAC06D3}" type="datetime1">
              <a:rPr lang="de-DE" smtClean="0"/>
              <a:t>14.04.2016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1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de-DE" smtClean="0"/>
              <a:t>Aktuell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627784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D5445-8AC4-4150-8CF1-0F997092DDEE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369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42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42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53" presetID="42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000"/>
                            </p:stCondLst>
                            <p:childTnLst>
                              <p:par>
                                <p:cTn id="59" presetID="42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42" presetClass="exit" presetSubtype="0" fill="hold" nodeType="afterEffect">
                  <p:stCondLst>
                    <p:cond delay="300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+.1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42" presetClass="exit" presetSubtype="0" fill="hold" nodeType="afterEffect">
                  <p:stCondLst>
                    <p:cond delay="300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+.1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42" presetClass="exit" presetSubtype="0" fill="hold" nodeType="afterEffect">
                  <p:stCondLst>
                    <p:cond delay="300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+.1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42" presetClass="exit" presetSubtype="0" fill="hold" nodeType="afterEffect">
                  <p:stCondLst>
                    <p:cond delay="300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+.1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42" presetClass="exit" presetSubtype="0" fill="hold" nodeType="afterEffect">
                  <p:stCondLst>
                    <p:cond delay="3000"/>
                  </p:stCondLst>
                  <p:childTnLst>
                    <p:animEffect transition="out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ppt_x"/>
                          </p:val>
                        </p:tav>
                        <p:tav tm="100000">
                          <p:val>
                            <p:strVal val="ppt_x"/>
                          </p:val>
                        </p:tav>
                      </p:tavLst>
                    </p:anim>
                    <p:anim calcmode="lin" valueType="num">
                      <p:cBhvr>
                        <p:cTn dur="1000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ppt_y"/>
                          </p:val>
                        </p:tav>
                        <p:tav tm="100000">
                          <p:val>
                            <p:strVal val="ppt_y+.1"/>
                          </p:val>
                        </p:tav>
                      </p:tavLst>
                    </p:anim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  <p:hf sldNum="0" hdr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entury Gothic" panose="020B050202020202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Unsere Aktionen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313C3-D3CB-4F9B-88AF-9D670B8C03FE}" type="datetime1">
              <a:rPr lang="de-DE" smtClean="0"/>
              <a:t>14.04.2016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1611319"/>
      </p:ext>
    </p:extLst>
  </p:cSld>
  <p:clrMapOvr>
    <a:masterClrMapping/>
  </p:clrMapOvr>
  <p:transition spd="slow" advTm="5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Dafür stehen wir ein</a:t>
            </a:r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9362756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627B2-333E-460A-AF1D-9A8206186130}" type="datetime1">
              <a:rPr lang="de-DE" smtClean="0"/>
              <a:t>14.04.2016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r"/>
            <a:r>
              <a:rPr lang="de-DE" smtClean="0"/>
              <a:t>Aktuell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9466016"/>
      </p:ext>
    </p:extLst>
  </p:cSld>
  <p:clrMapOvr>
    <a:masterClrMapping/>
  </p:clrMapOvr>
  <p:transition spd="slow" advTm="5000">
    <p:fade/>
  </p:transition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Bildschirmpräsentation (16:9)</PresentationFormat>
  <Paragraphs>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Tahoma</vt:lpstr>
      <vt:lpstr>Larissa</vt:lpstr>
      <vt:lpstr>Unsere Aktionen</vt:lpstr>
      <vt:lpstr>Dafür stehen wir ein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2015-08-24T06:58:53Z</dcterms:created>
  <dcterms:modified xsi:type="dcterms:W3CDTF">2016-04-14T18:33:39Z</dcterms:modified>
</cp:coreProperties>
</file>