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2" r:id="rId2"/>
    <p:sldId id="257" r:id="rId3"/>
    <p:sldId id="278" r:id="rId4"/>
    <p:sldId id="291" r:id="rId5"/>
    <p:sldId id="284" r:id="rId6"/>
    <p:sldId id="281" r:id="rId7"/>
    <p:sldId id="263" r:id="rId8"/>
    <p:sldId id="285" r:id="rId9"/>
    <p:sldId id="286" r:id="rId10"/>
    <p:sldId id="287" r:id="rId11"/>
    <p:sldId id="283" r:id="rId12"/>
  </p:sldIdLst>
  <p:sldSz cx="9144000" cy="6858000" type="screen4x3"/>
  <p:notesSz cx="6797675" cy="9926638"/>
  <p:custShowLst>
    <p:custShow name="Auswahl1" id="0">
      <p:sldLst>
        <p:sld r:id="rId2"/>
        <p:sld r:id="rId3"/>
        <p:sld r:id="rId4"/>
        <p:sld r:id="rId6"/>
        <p:sld r:id="rId7"/>
        <p:sld r:id="rId9"/>
        <p:sld r:id="rId10"/>
        <p:sld r:id="rId11"/>
        <p:sld r:id="rId12"/>
      </p:sldLst>
    </p:custShow>
  </p:custShowLst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285AA5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2578" autoAdjust="0"/>
  </p:normalViewPr>
  <p:slideViewPr>
    <p:cSldViewPr snapToGrid="0" snapToObjects="1">
      <p:cViewPr>
        <p:scale>
          <a:sx n="100" d="100"/>
          <a:sy n="100" d="100"/>
        </p:scale>
        <p:origin x="1872" y="36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1018" y="-5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Tabelle1!$A$2:$A$7</c:f>
              <c:strCache>
                <c:ptCount val="6"/>
                <c:pt idx="0">
                  <c:v>Zukunftsplanung</c:v>
                </c:pt>
                <c:pt idx="1">
                  <c:v>Eigenständigkeit</c:v>
                </c:pt>
                <c:pt idx="2">
                  <c:v>Sprachaufenthalt</c:v>
                </c:pt>
                <c:pt idx="3">
                  <c:v>Auslandaufenthalt</c:v>
                </c:pt>
                <c:pt idx="4">
                  <c:v>Meine erste Stelle</c:v>
                </c:pt>
                <c:pt idx="5">
                  <c:v>Mensch Gleichgewicht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115</c:v>
                </c:pt>
                <c:pt idx="1">
                  <c:v>70</c:v>
                </c:pt>
                <c:pt idx="2">
                  <c:v>87</c:v>
                </c:pt>
                <c:pt idx="3">
                  <c:v>62</c:v>
                </c:pt>
                <c:pt idx="4">
                  <c:v>45</c:v>
                </c:pt>
                <c:pt idx="5">
                  <c:v>22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Tabelle1!$A$2:$A$7</c:f>
              <c:strCache>
                <c:ptCount val="6"/>
                <c:pt idx="0">
                  <c:v>Zukunftsplanung</c:v>
                </c:pt>
                <c:pt idx="1">
                  <c:v>Eigenständigkeit</c:v>
                </c:pt>
                <c:pt idx="2">
                  <c:v>Sprachaufenthalt</c:v>
                </c:pt>
                <c:pt idx="3">
                  <c:v>Auslandaufenthalt</c:v>
                </c:pt>
                <c:pt idx="4">
                  <c:v>Meine erste Stelle</c:v>
                </c:pt>
                <c:pt idx="5">
                  <c:v>Mensch Gleichgewicht</c:v>
                </c:pt>
              </c:strCache>
            </c:strRef>
          </c:cat>
          <c:val>
            <c:numRef>
              <c:f>Tabelle1!$C$2:$C$7</c:f>
              <c:numCache>
                <c:formatCode>General</c:formatCode>
                <c:ptCount val="6"/>
                <c:pt idx="0">
                  <c:v>83</c:v>
                </c:pt>
                <c:pt idx="1">
                  <c:v>56</c:v>
                </c:pt>
                <c:pt idx="2">
                  <c:v>56</c:v>
                </c:pt>
                <c:pt idx="3">
                  <c:v>45</c:v>
                </c:pt>
                <c:pt idx="4">
                  <c:v>24</c:v>
                </c:pt>
                <c:pt idx="5">
                  <c:v>28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93572424"/>
        <c:axId val="154043208"/>
      </c:barChart>
      <c:catAx>
        <c:axId val="193572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4043208"/>
        <c:crosses val="autoZero"/>
        <c:auto val="1"/>
        <c:lblAlgn val="ctr"/>
        <c:lblOffset val="100"/>
        <c:noMultiLvlLbl val="0"/>
      </c:catAx>
      <c:valAx>
        <c:axId val="154043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35724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894BF7-171C-41A1-A962-857414E01332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D982B13F-E999-49E2-99D4-24E62381C2D2}">
      <dgm:prSet/>
      <dgm:spPr/>
      <dgm:t>
        <a:bodyPr/>
        <a:lstStyle/>
        <a:p>
          <a:pPr rtl="0"/>
          <a:r>
            <a:rPr lang="de-CH" b="1" smtClean="0"/>
            <a:t>Berufslehre und dann?</a:t>
          </a:r>
          <a:endParaRPr lang="de-CH"/>
        </a:p>
      </dgm:t>
    </dgm:pt>
    <dgm:pt modelId="{7455A456-A5EA-40D9-874C-5655ED72FF6E}" type="parTrans" cxnId="{F7EEBC6B-44F8-4EFC-96CB-F08DF000DE58}">
      <dgm:prSet/>
      <dgm:spPr/>
      <dgm:t>
        <a:bodyPr/>
        <a:lstStyle/>
        <a:p>
          <a:endParaRPr lang="de-CH"/>
        </a:p>
      </dgm:t>
    </dgm:pt>
    <dgm:pt modelId="{B56C9E1B-647E-41C8-A8C3-9C904AC3437B}" type="sibTrans" cxnId="{F7EEBC6B-44F8-4EFC-96CB-F08DF000DE58}">
      <dgm:prSet/>
      <dgm:spPr/>
      <dgm:t>
        <a:bodyPr/>
        <a:lstStyle/>
        <a:p>
          <a:endParaRPr lang="de-CH"/>
        </a:p>
      </dgm:t>
    </dgm:pt>
    <dgm:pt modelId="{06D47B82-E00C-49A3-A7A2-31CA4024B556}">
      <dgm:prSet/>
      <dgm:spPr/>
      <dgm:t>
        <a:bodyPr/>
        <a:lstStyle/>
        <a:p>
          <a:pPr rtl="0"/>
          <a:r>
            <a:rPr lang="de-CH" b="1" dirty="0" smtClean="0"/>
            <a:t>Arbeits-losigkeit</a:t>
          </a:r>
          <a:endParaRPr lang="de-CH" dirty="0"/>
        </a:p>
      </dgm:t>
    </dgm:pt>
    <dgm:pt modelId="{0D5A5F28-5B87-41B2-9609-589F662406FB}" type="parTrans" cxnId="{11226100-5876-4F16-9659-3C3EB1E0C8C7}">
      <dgm:prSet/>
      <dgm:spPr/>
      <dgm:t>
        <a:bodyPr/>
        <a:lstStyle/>
        <a:p>
          <a:endParaRPr lang="de-CH"/>
        </a:p>
      </dgm:t>
    </dgm:pt>
    <dgm:pt modelId="{25C70145-FBDF-4D9F-AD23-4191A598BE10}" type="sibTrans" cxnId="{11226100-5876-4F16-9659-3C3EB1E0C8C7}">
      <dgm:prSet/>
      <dgm:spPr/>
      <dgm:t>
        <a:bodyPr/>
        <a:lstStyle/>
        <a:p>
          <a:endParaRPr lang="de-CH"/>
        </a:p>
      </dgm:t>
    </dgm:pt>
    <dgm:pt modelId="{096C98D5-8F6D-4A13-93C4-6025229842DD}">
      <dgm:prSet/>
      <dgm:spPr/>
      <dgm:t>
        <a:bodyPr/>
        <a:lstStyle/>
        <a:p>
          <a:pPr rtl="0"/>
          <a:r>
            <a:rPr lang="de-CH" b="1" smtClean="0"/>
            <a:t>Karriere-planung</a:t>
          </a:r>
          <a:endParaRPr lang="de-CH"/>
        </a:p>
      </dgm:t>
    </dgm:pt>
    <dgm:pt modelId="{ED44F7AA-9479-4991-8B67-8CD7E69D2CAC}" type="parTrans" cxnId="{D22F6876-EC22-4DC9-B4EF-BB3DC8EA8B67}">
      <dgm:prSet/>
      <dgm:spPr/>
      <dgm:t>
        <a:bodyPr/>
        <a:lstStyle/>
        <a:p>
          <a:endParaRPr lang="de-CH"/>
        </a:p>
      </dgm:t>
    </dgm:pt>
    <dgm:pt modelId="{6492BF37-6BB7-4133-A891-94940788E892}" type="sibTrans" cxnId="{D22F6876-EC22-4DC9-B4EF-BB3DC8EA8B67}">
      <dgm:prSet/>
      <dgm:spPr/>
      <dgm:t>
        <a:bodyPr/>
        <a:lstStyle/>
        <a:p>
          <a:endParaRPr lang="de-CH"/>
        </a:p>
      </dgm:t>
    </dgm:pt>
    <dgm:pt modelId="{0E50C394-3819-467A-B93D-9CC79023CF85}">
      <dgm:prSet/>
      <dgm:spPr/>
      <dgm:t>
        <a:bodyPr/>
        <a:lstStyle/>
        <a:p>
          <a:pPr rtl="0"/>
          <a:r>
            <a:rPr lang="de-CH" b="1" smtClean="0"/>
            <a:t>Weiter-bildung </a:t>
          </a:r>
          <a:endParaRPr lang="de-CH"/>
        </a:p>
      </dgm:t>
    </dgm:pt>
    <dgm:pt modelId="{3BFA17FB-C481-45FC-8371-E6C7CD2A4964}" type="parTrans" cxnId="{2315A9A7-653F-49AF-85EF-F82A98A40F51}">
      <dgm:prSet/>
      <dgm:spPr/>
      <dgm:t>
        <a:bodyPr/>
        <a:lstStyle/>
        <a:p>
          <a:endParaRPr lang="de-CH"/>
        </a:p>
      </dgm:t>
    </dgm:pt>
    <dgm:pt modelId="{DA8BC769-475C-4C2B-B2EB-CB9947812ACA}" type="sibTrans" cxnId="{2315A9A7-653F-49AF-85EF-F82A98A40F51}">
      <dgm:prSet/>
      <dgm:spPr/>
      <dgm:t>
        <a:bodyPr/>
        <a:lstStyle/>
        <a:p>
          <a:endParaRPr lang="de-CH"/>
        </a:p>
      </dgm:t>
    </dgm:pt>
    <dgm:pt modelId="{883BF37E-F550-4224-9650-573BE4E10347}">
      <dgm:prSet/>
      <dgm:spPr/>
      <dgm:t>
        <a:bodyPr/>
        <a:lstStyle/>
        <a:p>
          <a:pPr rtl="0"/>
          <a:r>
            <a:rPr lang="de-CH" b="1" dirty="0" smtClean="0"/>
            <a:t>Finanzen</a:t>
          </a:r>
          <a:endParaRPr lang="de-CH" dirty="0"/>
        </a:p>
      </dgm:t>
    </dgm:pt>
    <dgm:pt modelId="{6E3D14A0-2444-4B57-BDA1-934BA79EFE0B}" type="parTrans" cxnId="{58EA2790-76E4-4A25-850A-46E519C070C9}">
      <dgm:prSet/>
      <dgm:spPr/>
      <dgm:t>
        <a:bodyPr/>
        <a:lstStyle/>
        <a:p>
          <a:endParaRPr lang="de-CH"/>
        </a:p>
      </dgm:t>
    </dgm:pt>
    <dgm:pt modelId="{FF3F5D78-EAA3-45F4-A3BF-896AB58C8C1B}" type="sibTrans" cxnId="{58EA2790-76E4-4A25-850A-46E519C070C9}">
      <dgm:prSet/>
      <dgm:spPr/>
      <dgm:t>
        <a:bodyPr/>
        <a:lstStyle/>
        <a:p>
          <a:endParaRPr lang="de-CH"/>
        </a:p>
      </dgm:t>
    </dgm:pt>
    <dgm:pt modelId="{93DCD4E7-690C-4F66-BA77-1DFD55B49C35}">
      <dgm:prSet/>
      <dgm:spPr/>
      <dgm:t>
        <a:bodyPr/>
        <a:lstStyle/>
        <a:p>
          <a:pPr rtl="0"/>
          <a:r>
            <a:rPr lang="de-CH" b="1" smtClean="0"/>
            <a:t>Work - Life - Balance</a:t>
          </a:r>
          <a:endParaRPr lang="de-CH"/>
        </a:p>
      </dgm:t>
    </dgm:pt>
    <dgm:pt modelId="{2F946041-31AC-481F-9193-E328A6D02D4E}" type="parTrans" cxnId="{7E5ABB20-E2D5-4A75-9B48-CCFB3953D912}">
      <dgm:prSet/>
      <dgm:spPr/>
      <dgm:t>
        <a:bodyPr/>
        <a:lstStyle/>
        <a:p>
          <a:endParaRPr lang="de-CH"/>
        </a:p>
      </dgm:t>
    </dgm:pt>
    <dgm:pt modelId="{0E98A77E-BDE9-4DB6-8B23-B1DE30831EA2}" type="sibTrans" cxnId="{7E5ABB20-E2D5-4A75-9B48-CCFB3953D912}">
      <dgm:prSet/>
      <dgm:spPr/>
      <dgm:t>
        <a:bodyPr/>
        <a:lstStyle/>
        <a:p>
          <a:endParaRPr lang="de-CH"/>
        </a:p>
      </dgm:t>
    </dgm:pt>
    <dgm:pt modelId="{03BDBE1F-D156-46DC-8508-A18F8A418E10}">
      <dgm:prSet/>
      <dgm:spPr/>
      <dgm:t>
        <a:bodyPr/>
        <a:lstStyle/>
        <a:p>
          <a:pPr rtl="0"/>
          <a:r>
            <a:rPr lang="de-CH" b="1" smtClean="0"/>
            <a:t>Familie</a:t>
          </a:r>
          <a:endParaRPr lang="de-CH"/>
        </a:p>
      </dgm:t>
    </dgm:pt>
    <dgm:pt modelId="{CCC66D2A-CCF1-45A2-AA8F-7CAB5E4183DF}" type="parTrans" cxnId="{147221D0-D715-465F-A1B4-C4C17B95F830}">
      <dgm:prSet/>
      <dgm:spPr/>
      <dgm:t>
        <a:bodyPr/>
        <a:lstStyle/>
        <a:p>
          <a:endParaRPr lang="de-CH"/>
        </a:p>
      </dgm:t>
    </dgm:pt>
    <dgm:pt modelId="{0D0E28ED-8366-4FAD-BF2E-7E1018C42350}" type="sibTrans" cxnId="{147221D0-D715-465F-A1B4-C4C17B95F830}">
      <dgm:prSet/>
      <dgm:spPr/>
      <dgm:t>
        <a:bodyPr/>
        <a:lstStyle/>
        <a:p>
          <a:endParaRPr lang="de-CH"/>
        </a:p>
      </dgm:t>
    </dgm:pt>
    <dgm:pt modelId="{447CFE92-1B20-4614-95D9-22438D5B6FAE}">
      <dgm:prSet/>
      <dgm:spPr/>
      <dgm:t>
        <a:bodyPr/>
        <a:lstStyle/>
        <a:p>
          <a:pPr rtl="0"/>
          <a:r>
            <a:rPr lang="de-CH" b="1" smtClean="0"/>
            <a:t>rechtliche Fragen</a:t>
          </a:r>
          <a:endParaRPr lang="de-CH"/>
        </a:p>
      </dgm:t>
    </dgm:pt>
    <dgm:pt modelId="{EEAF84FA-8AD9-4717-BBCE-42397CD4A1E7}" type="sibTrans" cxnId="{FCD9DE4B-7168-4CDD-8021-C2B6EFBD6B80}">
      <dgm:prSet/>
      <dgm:spPr/>
      <dgm:t>
        <a:bodyPr/>
        <a:lstStyle/>
        <a:p>
          <a:endParaRPr lang="de-CH"/>
        </a:p>
      </dgm:t>
    </dgm:pt>
    <dgm:pt modelId="{18CDB58F-2376-4CB8-9D44-C5F64E3FABC9}" type="parTrans" cxnId="{FCD9DE4B-7168-4CDD-8021-C2B6EFBD6B80}">
      <dgm:prSet/>
      <dgm:spPr/>
      <dgm:t>
        <a:bodyPr/>
        <a:lstStyle/>
        <a:p>
          <a:endParaRPr lang="de-CH"/>
        </a:p>
      </dgm:t>
    </dgm:pt>
    <dgm:pt modelId="{0C45B7E9-FA96-4980-AA69-7336F2656F58}" type="pres">
      <dgm:prSet presAssocID="{75894BF7-171C-41A1-A962-857414E0133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041AC01A-48C3-4231-9D3E-E339B00C07CB}" type="pres">
      <dgm:prSet presAssocID="{D982B13F-E999-49E2-99D4-24E62381C2D2}" presName="centerShape" presStyleLbl="node0" presStyleIdx="0" presStyleCnt="1"/>
      <dgm:spPr/>
      <dgm:t>
        <a:bodyPr/>
        <a:lstStyle/>
        <a:p>
          <a:endParaRPr lang="de-CH"/>
        </a:p>
      </dgm:t>
    </dgm:pt>
    <dgm:pt modelId="{56B4D049-12B8-4DEA-9D32-8D86D26B36E5}" type="pres">
      <dgm:prSet presAssocID="{0D5A5F28-5B87-41B2-9609-589F662406FB}" presName="parTrans" presStyleLbl="sibTrans2D1" presStyleIdx="0" presStyleCnt="7"/>
      <dgm:spPr/>
      <dgm:t>
        <a:bodyPr/>
        <a:lstStyle/>
        <a:p>
          <a:endParaRPr lang="de-CH"/>
        </a:p>
      </dgm:t>
    </dgm:pt>
    <dgm:pt modelId="{5A149DA8-E725-4918-88C5-686884594465}" type="pres">
      <dgm:prSet presAssocID="{0D5A5F28-5B87-41B2-9609-589F662406FB}" presName="connectorText" presStyleLbl="sibTrans2D1" presStyleIdx="0" presStyleCnt="7"/>
      <dgm:spPr/>
      <dgm:t>
        <a:bodyPr/>
        <a:lstStyle/>
        <a:p>
          <a:endParaRPr lang="de-CH"/>
        </a:p>
      </dgm:t>
    </dgm:pt>
    <dgm:pt modelId="{97BD729D-10CD-4819-B66E-684B442ACE57}" type="pres">
      <dgm:prSet presAssocID="{06D47B82-E00C-49A3-A7A2-31CA4024B556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1091C25-6519-4779-9550-F00FD6B2CACD}" type="pres">
      <dgm:prSet presAssocID="{ED44F7AA-9479-4991-8B67-8CD7E69D2CAC}" presName="parTrans" presStyleLbl="sibTrans2D1" presStyleIdx="1" presStyleCnt="7"/>
      <dgm:spPr/>
      <dgm:t>
        <a:bodyPr/>
        <a:lstStyle/>
        <a:p>
          <a:endParaRPr lang="de-CH"/>
        </a:p>
      </dgm:t>
    </dgm:pt>
    <dgm:pt modelId="{4F5C3E90-012D-4278-B024-2DEE448E310B}" type="pres">
      <dgm:prSet presAssocID="{ED44F7AA-9479-4991-8B67-8CD7E69D2CAC}" presName="connectorText" presStyleLbl="sibTrans2D1" presStyleIdx="1" presStyleCnt="7"/>
      <dgm:spPr/>
      <dgm:t>
        <a:bodyPr/>
        <a:lstStyle/>
        <a:p>
          <a:endParaRPr lang="de-CH"/>
        </a:p>
      </dgm:t>
    </dgm:pt>
    <dgm:pt modelId="{0CF6AC96-C7B1-4206-BE04-F5BA2A66A8F7}" type="pres">
      <dgm:prSet presAssocID="{096C98D5-8F6D-4A13-93C4-6025229842D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35D9563-534D-4FCA-A558-3D6901CF7BFC}" type="pres">
      <dgm:prSet presAssocID="{3BFA17FB-C481-45FC-8371-E6C7CD2A4964}" presName="parTrans" presStyleLbl="sibTrans2D1" presStyleIdx="2" presStyleCnt="7"/>
      <dgm:spPr/>
      <dgm:t>
        <a:bodyPr/>
        <a:lstStyle/>
        <a:p>
          <a:endParaRPr lang="de-CH"/>
        </a:p>
      </dgm:t>
    </dgm:pt>
    <dgm:pt modelId="{41FD8B2B-A3CB-4190-A268-F2D706659CAC}" type="pres">
      <dgm:prSet presAssocID="{3BFA17FB-C481-45FC-8371-E6C7CD2A4964}" presName="connectorText" presStyleLbl="sibTrans2D1" presStyleIdx="2" presStyleCnt="7"/>
      <dgm:spPr/>
      <dgm:t>
        <a:bodyPr/>
        <a:lstStyle/>
        <a:p>
          <a:endParaRPr lang="de-CH"/>
        </a:p>
      </dgm:t>
    </dgm:pt>
    <dgm:pt modelId="{5E9620FC-4F82-4DDD-BE88-1CFDB524BD0A}" type="pres">
      <dgm:prSet presAssocID="{0E50C394-3819-467A-B93D-9CC79023CF8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8FB0A34-B232-41A2-8AE8-9ADDEB4C75A5}" type="pres">
      <dgm:prSet presAssocID="{18CDB58F-2376-4CB8-9D44-C5F64E3FABC9}" presName="parTrans" presStyleLbl="sibTrans2D1" presStyleIdx="3" presStyleCnt="7"/>
      <dgm:spPr/>
      <dgm:t>
        <a:bodyPr/>
        <a:lstStyle/>
        <a:p>
          <a:endParaRPr lang="de-CH"/>
        </a:p>
      </dgm:t>
    </dgm:pt>
    <dgm:pt modelId="{737E9B54-39F7-4C87-9595-835029A8F3B8}" type="pres">
      <dgm:prSet presAssocID="{18CDB58F-2376-4CB8-9D44-C5F64E3FABC9}" presName="connectorText" presStyleLbl="sibTrans2D1" presStyleIdx="3" presStyleCnt="7"/>
      <dgm:spPr/>
      <dgm:t>
        <a:bodyPr/>
        <a:lstStyle/>
        <a:p>
          <a:endParaRPr lang="de-CH"/>
        </a:p>
      </dgm:t>
    </dgm:pt>
    <dgm:pt modelId="{9B098CCA-363D-46A4-BE28-4539E72C4A1D}" type="pres">
      <dgm:prSet presAssocID="{447CFE92-1B20-4614-95D9-22438D5B6FAE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339793E-8F34-4A9B-8647-7E13FC8B5898}" type="pres">
      <dgm:prSet presAssocID="{6E3D14A0-2444-4B57-BDA1-934BA79EFE0B}" presName="parTrans" presStyleLbl="sibTrans2D1" presStyleIdx="4" presStyleCnt="7"/>
      <dgm:spPr/>
      <dgm:t>
        <a:bodyPr/>
        <a:lstStyle/>
        <a:p>
          <a:endParaRPr lang="de-CH"/>
        </a:p>
      </dgm:t>
    </dgm:pt>
    <dgm:pt modelId="{8DBFB73F-BBE2-4317-ADAD-D5A47838D6C6}" type="pres">
      <dgm:prSet presAssocID="{6E3D14A0-2444-4B57-BDA1-934BA79EFE0B}" presName="connectorText" presStyleLbl="sibTrans2D1" presStyleIdx="4" presStyleCnt="7"/>
      <dgm:spPr/>
      <dgm:t>
        <a:bodyPr/>
        <a:lstStyle/>
        <a:p>
          <a:endParaRPr lang="de-CH"/>
        </a:p>
      </dgm:t>
    </dgm:pt>
    <dgm:pt modelId="{8D548718-3DE4-49E4-8436-6967E099C8D4}" type="pres">
      <dgm:prSet presAssocID="{883BF37E-F550-4224-9650-573BE4E1034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6921B63-63A0-43D9-8DA4-C11773682AA5}" type="pres">
      <dgm:prSet presAssocID="{2F946041-31AC-481F-9193-E328A6D02D4E}" presName="parTrans" presStyleLbl="sibTrans2D1" presStyleIdx="5" presStyleCnt="7"/>
      <dgm:spPr/>
      <dgm:t>
        <a:bodyPr/>
        <a:lstStyle/>
        <a:p>
          <a:endParaRPr lang="de-CH"/>
        </a:p>
      </dgm:t>
    </dgm:pt>
    <dgm:pt modelId="{F83AFC76-3199-4D1A-953F-63645E3A2C72}" type="pres">
      <dgm:prSet presAssocID="{2F946041-31AC-481F-9193-E328A6D02D4E}" presName="connectorText" presStyleLbl="sibTrans2D1" presStyleIdx="5" presStyleCnt="7"/>
      <dgm:spPr/>
      <dgm:t>
        <a:bodyPr/>
        <a:lstStyle/>
        <a:p>
          <a:endParaRPr lang="de-CH"/>
        </a:p>
      </dgm:t>
    </dgm:pt>
    <dgm:pt modelId="{8FA2D6BD-CC4A-444D-BBDB-FFF162ECB9C8}" type="pres">
      <dgm:prSet presAssocID="{93DCD4E7-690C-4F66-BA77-1DFD55B49C3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40B2DB1-6CFD-4BA3-915F-9CBAC63A6720}" type="pres">
      <dgm:prSet presAssocID="{CCC66D2A-CCF1-45A2-AA8F-7CAB5E4183DF}" presName="parTrans" presStyleLbl="sibTrans2D1" presStyleIdx="6" presStyleCnt="7"/>
      <dgm:spPr/>
      <dgm:t>
        <a:bodyPr/>
        <a:lstStyle/>
        <a:p>
          <a:endParaRPr lang="de-CH"/>
        </a:p>
      </dgm:t>
    </dgm:pt>
    <dgm:pt modelId="{BAC558D2-8D99-4A38-A8F4-884B86741079}" type="pres">
      <dgm:prSet presAssocID="{CCC66D2A-CCF1-45A2-AA8F-7CAB5E4183DF}" presName="connectorText" presStyleLbl="sibTrans2D1" presStyleIdx="6" presStyleCnt="7"/>
      <dgm:spPr/>
      <dgm:t>
        <a:bodyPr/>
        <a:lstStyle/>
        <a:p>
          <a:endParaRPr lang="de-CH"/>
        </a:p>
      </dgm:t>
    </dgm:pt>
    <dgm:pt modelId="{DCB3965B-EC5C-4D36-A6DF-9C4ACD1D59E6}" type="pres">
      <dgm:prSet presAssocID="{03BDBE1F-D156-46DC-8508-A18F8A418E1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F7EEBC6B-44F8-4EFC-96CB-F08DF000DE58}" srcId="{75894BF7-171C-41A1-A962-857414E01332}" destId="{D982B13F-E999-49E2-99D4-24E62381C2D2}" srcOrd="0" destOrd="0" parTransId="{7455A456-A5EA-40D9-874C-5655ED72FF6E}" sibTransId="{B56C9E1B-647E-41C8-A8C3-9C904AC3437B}"/>
    <dgm:cxn modelId="{B68F7918-0CCA-4ED1-A1D1-BAC4A5BFB642}" type="presOf" srcId="{ED44F7AA-9479-4991-8B67-8CD7E69D2CAC}" destId="{4F5C3E90-012D-4278-B024-2DEE448E310B}" srcOrd="1" destOrd="0" presId="urn:microsoft.com/office/officeart/2005/8/layout/radial5"/>
    <dgm:cxn modelId="{D22F6876-EC22-4DC9-B4EF-BB3DC8EA8B67}" srcId="{D982B13F-E999-49E2-99D4-24E62381C2D2}" destId="{096C98D5-8F6D-4A13-93C4-6025229842DD}" srcOrd="1" destOrd="0" parTransId="{ED44F7AA-9479-4991-8B67-8CD7E69D2CAC}" sibTransId="{6492BF37-6BB7-4133-A891-94940788E892}"/>
    <dgm:cxn modelId="{52BD1AFB-908F-4AD7-96CF-1D39FC456E40}" type="presOf" srcId="{D982B13F-E999-49E2-99D4-24E62381C2D2}" destId="{041AC01A-48C3-4231-9D3E-E339B00C07CB}" srcOrd="0" destOrd="0" presId="urn:microsoft.com/office/officeart/2005/8/layout/radial5"/>
    <dgm:cxn modelId="{23B2F64D-65C5-4264-B364-C9E80508281E}" type="presOf" srcId="{447CFE92-1B20-4614-95D9-22438D5B6FAE}" destId="{9B098CCA-363D-46A4-BE28-4539E72C4A1D}" srcOrd="0" destOrd="0" presId="urn:microsoft.com/office/officeart/2005/8/layout/radial5"/>
    <dgm:cxn modelId="{7F4231B3-4135-45D1-A10F-132FD24BB07A}" type="presOf" srcId="{18CDB58F-2376-4CB8-9D44-C5F64E3FABC9}" destId="{737E9B54-39F7-4C87-9595-835029A8F3B8}" srcOrd="1" destOrd="0" presId="urn:microsoft.com/office/officeart/2005/8/layout/radial5"/>
    <dgm:cxn modelId="{7E5ABB20-E2D5-4A75-9B48-CCFB3953D912}" srcId="{D982B13F-E999-49E2-99D4-24E62381C2D2}" destId="{93DCD4E7-690C-4F66-BA77-1DFD55B49C35}" srcOrd="5" destOrd="0" parTransId="{2F946041-31AC-481F-9193-E328A6D02D4E}" sibTransId="{0E98A77E-BDE9-4DB6-8B23-B1DE30831EA2}"/>
    <dgm:cxn modelId="{4096F48D-1318-4283-9838-6208A5AA710A}" type="presOf" srcId="{883BF37E-F550-4224-9650-573BE4E10347}" destId="{8D548718-3DE4-49E4-8436-6967E099C8D4}" srcOrd="0" destOrd="0" presId="urn:microsoft.com/office/officeart/2005/8/layout/radial5"/>
    <dgm:cxn modelId="{34DAAD78-CF22-4F16-9C90-E77F389E6326}" type="presOf" srcId="{ED44F7AA-9479-4991-8B67-8CD7E69D2CAC}" destId="{51091C25-6519-4779-9550-F00FD6B2CACD}" srcOrd="0" destOrd="0" presId="urn:microsoft.com/office/officeart/2005/8/layout/radial5"/>
    <dgm:cxn modelId="{F2A8AC4D-AA7D-4B3E-BE0A-A4E9F1C204BF}" type="presOf" srcId="{0E50C394-3819-467A-B93D-9CC79023CF85}" destId="{5E9620FC-4F82-4DDD-BE88-1CFDB524BD0A}" srcOrd="0" destOrd="0" presId="urn:microsoft.com/office/officeart/2005/8/layout/radial5"/>
    <dgm:cxn modelId="{DD261481-805E-4D2A-B5AC-97BA0A7B3234}" type="presOf" srcId="{6E3D14A0-2444-4B57-BDA1-934BA79EFE0B}" destId="{8DBFB73F-BBE2-4317-ADAD-D5A47838D6C6}" srcOrd="1" destOrd="0" presId="urn:microsoft.com/office/officeart/2005/8/layout/radial5"/>
    <dgm:cxn modelId="{2315A9A7-653F-49AF-85EF-F82A98A40F51}" srcId="{D982B13F-E999-49E2-99D4-24E62381C2D2}" destId="{0E50C394-3819-467A-B93D-9CC79023CF85}" srcOrd="2" destOrd="0" parTransId="{3BFA17FB-C481-45FC-8371-E6C7CD2A4964}" sibTransId="{DA8BC769-475C-4C2B-B2EB-CB9947812ACA}"/>
    <dgm:cxn modelId="{147221D0-D715-465F-A1B4-C4C17B95F830}" srcId="{D982B13F-E999-49E2-99D4-24E62381C2D2}" destId="{03BDBE1F-D156-46DC-8508-A18F8A418E10}" srcOrd="6" destOrd="0" parTransId="{CCC66D2A-CCF1-45A2-AA8F-7CAB5E4183DF}" sibTransId="{0D0E28ED-8366-4FAD-BF2E-7E1018C42350}"/>
    <dgm:cxn modelId="{86FF38A6-F955-4BE5-A780-62DFF01675DA}" type="presOf" srcId="{2F946041-31AC-481F-9193-E328A6D02D4E}" destId="{46921B63-63A0-43D9-8DA4-C11773682AA5}" srcOrd="0" destOrd="0" presId="urn:microsoft.com/office/officeart/2005/8/layout/radial5"/>
    <dgm:cxn modelId="{58EA2790-76E4-4A25-850A-46E519C070C9}" srcId="{D982B13F-E999-49E2-99D4-24E62381C2D2}" destId="{883BF37E-F550-4224-9650-573BE4E10347}" srcOrd="4" destOrd="0" parTransId="{6E3D14A0-2444-4B57-BDA1-934BA79EFE0B}" sibTransId="{FF3F5D78-EAA3-45F4-A3BF-896AB58C8C1B}"/>
    <dgm:cxn modelId="{11226100-5876-4F16-9659-3C3EB1E0C8C7}" srcId="{D982B13F-E999-49E2-99D4-24E62381C2D2}" destId="{06D47B82-E00C-49A3-A7A2-31CA4024B556}" srcOrd="0" destOrd="0" parTransId="{0D5A5F28-5B87-41B2-9609-589F662406FB}" sibTransId="{25C70145-FBDF-4D9F-AD23-4191A598BE10}"/>
    <dgm:cxn modelId="{627C6168-5CF1-4618-89F2-7F73F46214BC}" type="presOf" srcId="{096C98D5-8F6D-4A13-93C4-6025229842DD}" destId="{0CF6AC96-C7B1-4206-BE04-F5BA2A66A8F7}" srcOrd="0" destOrd="0" presId="urn:microsoft.com/office/officeart/2005/8/layout/radial5"/>
    <dgm:cxn modelId="{A1DE7683-FB29-4259-B4F1-CC0379DD76EF}" type="presOf" srcId="{18CDB58F-2376-4CB8-9D44-C5F64E3FABC9}" destId="{C8FB0A34-B232-41A2-8AE8-9ADDEB4C75A5}" srcOrd="0" destOrd="0" presId="urn:microsoft.com/office/officeart/2005/8/layout/radial5"/>
    <dgm:cxn modelId="{0AE47FC8-E610-46E2-9E83-2B01A8F62DDF}" type="presOf" srcId="{CCC66D2A-CCF1-45A2-AA8F-7CAB5E4183DF}" destId="{BAC558D2-8D99-4A38-A8F4-884B86741079}" srcOrd="1" destOrd="0" presId="urn:microsoft.com/office/officeart/2005/8/layout/radial5"/>
    <dgm:cxn modelId="{6D7A8A26-B5F3-4900-95F0-76E35B18EF6C}" type="presOf" srcId="{0D5A5F28-5B87-41B2-9609-589F662406FB}" destId="{56B4D049-12B8-4DEA-9D32-8D86D26B36E5}" srcOrd="0" destOrd="0" presId="urn:microsoft.com/office/officeart/2005/8/layout/radial5"/>
    <dgm:cxn modelId="{7FDFC54F-C6EE-43BC-98C9-A77D1AA0C834}" type="presOf" srcId="{03BDBE1F-D156-46DC-8508-A18F8A418E10}" destId="{DCB3965B-EC5C-4D36-A6DF-9C4ACD1D59E6}" srcOrd="0" destOrd="0" presId="urn:microsoft.com/office/officeart/2005/8/layout/radial5"/>
    <dgm:cxn modelId="{1F960CF7-EC17-4CCF-B2CD-073CF658959D}" type="presOf" srcId="{3BFA17FB-C481-45FC-8371-E6C7CD2A4964}" destId="{41FD8B2B-A3CB-4190-A268-F2D706659CAC}" srcOrd="1" destOrd="0" presId="urn:microsoft.com/office/officeart/2005/8/layout/radial5"/>
    <dgm:cxn modelId="{5EC4713A-DAAC-4E95-B9E7-BF99B03ECF15}" type="presOf" srcId="{CCC66D2A-CCF1-45A2-AA8F-7CAB5E4183DF}" destId="{840B2DB1-6CFD-4BA3-915F-9CBAC63A6720}" srcOrd="0" destOrd="0" presId="urn:microsoft.com/office/officeart/2005/8/layout/radial5"/>
    <dgm:cxn modelId="{0B2BC3C5-3E6A-4F64-836B-6BD18470FFE1}" type="presOf" srcId="{75894BF7-171C-41A1-A962-857414E01332}" destId="{0C45B7E9-FA96-4980-AA69-7336F2656F58}" srcOrd="0" destOrd="0" presId="urn:microsoft.com/office/officeart/2005/8/layout/radial5"/>
    <dgm:cxn modelId="{6D683338-B639-4EB2-A411-ECDB31BC3E84}" type="presOf" srcId="{6E3D14A0-2444-4B57-BDA1-934BA79EFE0B}" destId="{1339793E-8F34-4A9B-8647-7E13FC8B5898}" srcOrd="0" destOrd="0" presId="urn:microsoft.com/office/officeart/2005/8/layout/radial5"/>
    <dgm:cxn modelId="{14144130-15F5-4F24-BC4F-7B7C13F5C282}" type="presOf" srcId="{3BFA17FB-C481-45FC-8371-E6C7CD2A4964}" destId="{335D9563-534D-4FCA-A558-3D6901CF7BFC}" srcOrd="0" destOrd="0" presId="urn:microsoft.com/office/officeart/2005/8/layout/radial5"/>
    <dgm:cxn modelId="{3F00960F-FD53-49C0-8447-B9B37F5C522B}" type="presOf" srcId="{06D47B82-E00C-49A3-A7A2-31CA4024B556}" destId="{97BD729D-10CD-4819-B66E-684B442ACE57}" srcOrd="0" destOrd="0" presId="urn:microsoft.com/office/officeart/2005/8/layout/radial5"/>
    <dgm:cxn modelId="{D5274EBD-7B56-4CA8-BB5D-FC1954D64F85}" type="presOf" srcId="{2F946041-31AC-481F-9193-E328A6D02D4E}" destId="{F83AFC76-3199-4D1A-953F-63645E3A2C72}" srcOrd="1" destOrd="0" presId="urn:microsoft.com/office/officeart/2005/8/layout/radial5"/>
    <dgm:cxn modelId="{FCD9DE4B-7168-4CDD-8021-C2B6EFBD6B80}" srcId="{D982B13F-E999-49E2-99D4-24E62381C2D2}" destId="{447CFE92-1B20-4614-95D9-22438D5B6FAE}" srcOrd="3" destOrd="0" parTransId="{18CDB58F-2376-4CB8-9D44-C5F64E3FABC9}" sibTransId="{EEAF84FA-8AD9-4717-BBCE-42397CD4A1E7}"/>
    <dgm:cxn modelId="{4997FD1A-3E1F-4097-AC62-36FED3D90E90}" type="presOf" srcId="{0D5A5F28-5B87-41B2-9609-589F662406FB}" destId="{5A149DA8-E725-4918-88C5-686884594465}" srcOrd="1" destOrd="0" presId="urn:microsoft.com/office/officeart/2005/8/layout/radial5"/>
    <dgm:cxn modelId="{64DDE894-8F37-4424-83A9-13FE98E56B6A}" type="presOf" srcId="{93DCD4E7-690C-4F66-BA77-1DFD55B49C35}" destId="{8FA2D6BD-CC4A-444D-BBDB-FFF162ECB9C8}" srcOrd="0" destOrd="0" presId="urn:microsoft.com/office/officeart/2005/8/layout/radial5"/>
    <dgm:cxn modelId="{6704A921-9795-4621-BAB3-B07F88203514}" type="presParOf" srcId="{0C45B7E9-FA96-4980-AA69-7336F2656F58}" destId="{041AC01A-48C3-4231-9D3E-E339B00C07CB}" srcOrd="0" destOrd="0" presId="urn:microsoft.com/office/officeart/2005/8/layout/radial5"/>
    <dgm:cxn modelId="{0E76C76F-70D0-4DD3-9535-E59CEEE1F06D}" type="presParOf" srcId="{0C45B7E9-FA96-4980-AA69-7336F2656F58}" destId="{56B4D049-12B8-4DEA-9D32-8D86D26B36E5}" srcOrd="1" destOrd="0" presId="urn:microsoft.com/office/officeart/2005/8/layout/radial5"/>
    <dgm:cxn modelId="{D8E18B19-D747-4226-B4AA-B5A78D723F01}" type="presParOf" srcId="{56B4D049-12B8-4DEA-9D32-8D86D26B36E5}" destId="{5A149DA8-E725-4918-88C5-686884594465}" srcOrd="0" destOrd="0" presId="urn:microsoft.com/office/officeart/2005/8/layout/radial5"/>
    <dgm:cxn modelId="{A34B435F-63B5-416F-831F-858CB39ABA41}" type="presParOf" srcId="{0C45B7E9-FA96-4980-AA69-7336F2656F58}" destId="{97BD729D-10CD-4819-B66E-684B442ACE57}" srcOrd="2" destOrd="0" presId="urn:microsoft.com/office/officeart/2005/8/layout/radial5"/>
    <dgm:cxn modelId="{EE9FDC52-23FD-40BB-B504-3CB2E6CF5370}" type="presParOf" srcId="{0C45B7E9-FA96-4980-AA69-7336F2656F58}" destId="{51091C25-6519-4779-9550-F00FD6B2CACD}" srcOrd="3" destOrd="0" presId="urn:microsoft.com/office/officeart/2005/8/layout/radial5"/>
    <dgm:cxn modelId="{5FE1DD58-752C-4E71-96B5-ADAEF4EE56F6}" type="presParOf" srcId="{51091C25-6519-4779-9550-F00FD6B2CACD}" destId="{4F5C3E90-012D-4278-B024-2DEE448E310B}" srcOrd="0" destOrd="0" presId="urn:microsoft.com/office/officeart/2005/8/layout/radial5"/>
    <dgm:cxn modelId="{85AAFD80-98C2-4531-8089-2E13A81F0887}" type="presParOf" srcId="{0C45B7E9-FA96-4980-AA69-7336F2656F58}" destId="{0CF6AC96-C7B1-4206-BE04-F5BA2A66A8F7}" srcOrd="4" destOrd="0" presId="urn:microsoft.com/office/officeart/2005/8/layout/radial5"/>
    <dgm:cxn modelId="{65CAF96F-FD73-4239-BED4-21BE3C327A18}" type="presParOf" srcId="{0C45B7E9-FA96-4980-AA69-7336F2656F58}" destId="{335D9563-534D-4FCA-A558-3D6901CF7BFC}" srcOrd="5" destOrd="0" presId="urn:microsoft.com/office/officeart/2005/8/layout/radial5"/>
    <dgm:cxn modelId="{9B5FCF89-A48C-489F-BBB7-E7848895A2EF}" type="presParOf" srcId="{335D9563-534D-4FCA-A558-3D6901CF7BFC}" destId="{41FD8B2B-A3CB-4190-A268-F2D706659CAC}" srcOrd="0" destOrd="0" presId="urn:microsoft.com/office/officeart/2005/8/layout/radial5"/>
    <dgm:cxn modelId="{62E7CF80-4376-462D-A5F5-0FE81E74B987}" type="presParOf" srcId="{0C45B7E9-FA96-4980-AA69-7336F2656F58}" destId="{5E9620FC-4F82-4DDD-BE88-1CFDB524BD0A}" srcOrd="6" destOrd="0" presId="urn:microsoft.com/office/officeart/2005/8/layout/radial5"/>
    <dgm:cxn modelId="{809189DE-58E9-4109-90A4-23DF41D4CDAC}" type="presParOf" srcId="{0C45B7E9-FA96-4980-AA69-7336F2656F58}" destId="{C8FB0A34-B232-41A2-8AE8-9ADDEB4C75A5}" srcOrd="7" destOrd="0" presId="urn:microsoft.com/office/officeart/2005/8/layout/radial5"/>
    <dgm:cxn modelId="{F6BEE8AD-3434-4F71-AF4E-DCBD0E4B48CA}" type="presParOf" srcId="{C8FB0A34-B232-41A2-8AE8-9ADDEB4C75A5}" destId="{737E9B54-39F7-4C87-9595-835029A8F3B8}" srcOrd="0" destOrd="0" presId="urn:microsoft.com/office/officeart/2005/8/layout/radial5"/>
    <dgm:cxn modelId="{7ED2DFFA-75F5-4F89-B0B9-3924E777DF35}" type="presParOf" srcId="{0C45B7E9-FA96-4980-AA69-7336F2656F58}" destId="{9B098CCA-363D-46A4-BE28-4539E72C4A1D}" srcOrd="8" destOrd="0" presId="urn:microsoft.com/office/officeart/2005/8/layout/radial5"/>
    <dgm:cxn modelId="{E972E8AF-8879-4F49-BDD4-EF23EA5B33CF}" type="presParOf" srcId="{0C45B7E9-FA96-4980-AA69-7336F2656F58}" destId="{1339793E-8F34-4A9B-8647-7E13FC8B5898}" srcOrd="9" destOrd="0" presId="urn:microsoft.com/office/officeart/2005/8/layout/radial5"/>
    <dgm:cxn modelId="{9D3C5720-EED1-4708-92AE-C3F8784960B2}" type="presParOf" srcId="{1339793E-8F34-4A9B-8647-7E13FC8B5898}" destId="{8DBFB73F-BBE2-4317-ADAD-D5A47838D6C6}" srcOrd="0" destOrd="0" presId="urn:microsoft.com/office/officeart/2005/8/layout/radial5"/>
    <dgm:cxn modelId="{660448FA-3268-4D39-BCFF-6E18B0F47D14}" type="presParOf" srcId="{0C45B7E9-FA96-4980-AA69-7336F2656F58}" destId="{8D548718-3DE4-49E4-8436-6967E099C8D4}" srcOrd="10" destOrd="0" presId="urn:microsoft.com/office/officeart/2005/8/layout/radial5"/>
    <dgm:cxn modelId="{316B22B8-6BAA-4DE6-B057-958454EB25D3}" type="presParOf" srcId="{0C45B7E9-FA96-4980-AA69-7336F2656F58}" destId="{46921B63-63A0-43D9-8DA4-C11773682AA5}" srcOrd="11" destOrd="0" presId="urn:microsoft.com/office/officeart/2005/8/layout/radial5"/>
    <dgm:cxn modelId="{73545FBB-E1FA-4320-9B08-B449B4D6882D}" type="presParOf" srcId="{46921B63-63A0-43D9-8DA4-C11773682AA5}" destId="{F83AFC76-3199-4D1A-953F-63645E3A2C72}" srcOrd="0" destOrd="0" presId="urn:microsoft.com/office/officeart/2005/8/layout/radial5"/>
    <dgm:cxn modelId="{3AFE2FD8-CC0E-462E-9105-D33F564129BD}" type="presParOf" srcId="{0C45B7E9-FA96-4980-AA69-7336F2656F58}" destId="{8FA2D6BD-CC4A-444D-BBDB-FFF162ECB9C8}" srcOrd="12" destOrd="0" presId="urn:microsoft.com/office/officeart/2005/8/layout/radial5"/>
    <dgm:cxn modelId="{B7B75F1C-8D7E-4DAF-B349-469DDF5505D8}" type="presParOf" srcId="{0C45B7E9-FA96-4980-AA69-7336F2656F58}" destId="{840B2DB1-6CFD-4BA3-915F-9CBAC63A6720}" srcOrd="13" destOrd="0" presId="urn:microsoft.com/office/officeart/2005/8/layout/radial5"/>
    <dgm:cxn modelId="{B6BE5499-071E-4759-BE27-FA4ACB7EF676}" type="presParOf" srcId="{840B2DB1-6CFD-4BA3-915F-9CBAC63A6720}" destId="{BAC558D2-8D99-4A38-A8F4-884B86741079}" srcOrd="0" destOrd="0" presId="urn:microsoft.com/office/officeart/2005/8/layout/radial5"/>
    <dgm:cxn modelId="{0D64FE8B-3003-4EF8-8BA7-FEC597581E20}" type="presParOf" srcId="{0C45B7E9-FA96-4980-AA69-7336F2656F58}" destId="{DCB3965B-EC5C-4D36-A6DF-9C4ACD1D59E6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126D87-3696-4ECB-89B2-BCFAE0718E8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384BB762-2E61-498F-8CBF-E9EFFC6AD605}">
      <dgm:prSet/>
      <dgm:spPr>
        <a:solidFill>
          <a:srgbClr val="00CC00"/>
        </a:solidFill>
      </dgm:spPr>
      <dgm:t>
        <a:bodyPr/>
        <a:lstStyle/>
        <a:p>
          <a:pPr rtl="0"/>
          <a:r>
            <a:rPr lang="de-CH" b="1" dirty="0" smtClean="0"/>
            <a:t>Berufslehre und dann?</a:t>
          </a:r>
          <a:endParaRPr lang="de-CH" dirty="0"/>
        </a:p>
      </dgm:t>
    </dgm:pt>
    <dgm:pt modelId="{3669C070-9625-4097-9A82-E6AECD5B1875}" type="parTrans" cxnId="{F9123C77-6414-4D70-BAFF-276AF28282E0}">
      <dgm:prSet/>
      <dgm:spPr/>
      <dgm:t>
        <a:bodyPr/>
        <a:lstStyle/>
        <a:p>
          <a:endParaRPr lang="de-CH"/>
        </a:p>
      </dgm:t>
    </dgm:pt>
    <dgm:pt modelId="{BA0B0BC9-5B1E-426F-8E0B-7D17DF8E8D47}" type="sibTrans" cxnId="{F9123C77-6414-4D70-BAFF-276AF28282E0}">
      <dgm:prSet/>
      <dgm:spPr/>
      <dgm:t>
        <a:bodyPr/>
        <a:lstStyle/>
        <a:p>
          <a:endParaRPr lang="de-CH"/>
        </a:p>
      </dgm:t>
    </dgm:pt>
    <dgm:pt modelId="{76C77398-9BFC-4BEB-9A03-F0A91FFA13E6}">
      <dgm:prSet/>
      <dgm:spPr/>
      <dgm:t>
        <a:bodyPr/>
        <a:lstStyle/>
        <a:p>
          <a:pPr rtl="0"/>
          <a:r>
            <a:rPr lang="de-CH" b="1" dirty="0" smtClean="0"/>
            <a:t>Stellen-suche</a:t>
          </a:r>
          <a:endParaRPr lang="de-CH" dirty="0"/>
        </a:p>
      </dgm:t>
    </dgm:pt>
    <dgm:pt modelId="{7E00FFD9-044E-4EDF-9DFC-46516E22939B}" type="parTrans" cxnId="{BD5E1F05-57A7-4F61-8E3D-7E728BD1C9F8}">
      <dgm:prSet/>
      <dgm:spPr/>
      <dgm:t>
        <a:bodyPr/>
        <a:lstStyle/>
        <a:p>
          <a:endParaRPr lang="de-CH"/>
        </a:p>
      </dgm:t>
    </dgm:pt>
    <dgm:pt modelId="{F9EB95DC-5E15-4729-8E33-E95926EB5959}" type="sibTrans" cxnId="{BD5E1F05-57A7-4F61-8E3D-7E728BD1C9F8}">
      <dgm:prSet/>
      <dgm:spPr/>
      <dgm:t>
        <a:bodyPr/>
        <a:lstStyle/>
        <a:p>
          <a:endParaRPr lang="de-CH"/>
        </a:p>
      </dgm:t>
    </dgm:pt>
    <dgm:pt modelId="{E125C6E8-447F-4B10-B004-7DBD80027328}">
      <dgm:prSet/>
      <dgm:spPr/>
      <dgm:t>
        <a:bodyPr/>
        <a:lstStyle/>
        <a:p>
          <a:pPr rtl="0"/>
          <a:r>
            <a:rPr lang="de-CH" b="1" smtClean="0"/>
            <a:t>Bewerbung</a:t>
          </a:r>
          <a:endParaRPr lang="de-CH"/>
        </a:p>
      </dgm:t>
    </dgm:pt>
    <dgm:pt modelId="{E3562F6E-AD37-4018-8558-F980313023C3}" type="parTrans" cxnId="{2EF39436-4DE0-41ED-AECE-8D98F0B2165B}">
      <dgm:prSet/>
      <dgm:spPr/>
      <dgm:t>
        <a:bodyPr/>
        <a:lstStyle/>
        <a:p>
          <a:endParaRPr lang="de-CH"/>
        </a:p>
      </dgm:t>
    </dgm:pt>
    <dgm:pt modelId="{91EE9622-6EB5-45C3-B4E5-CA912D319024}" type="sibTrans" cxnId="{2EF39436-4DE0-41ED-AECE-8D98F0B2165B}">
      <dgm:prSet/>
      <dgm:spPr/>
      <dgm:t>
        <a:bodyPr/>
        <a:lstStyle/>
        <a:p>
          <a:endParaRPr lang="de-CH"/>
        </a:p>
      </dgm:t>
    </dgm:pt>
    <dgm:pt modelId="{CE92032E-51C6-4885-BA3F-474E21C3B241}">
      <dgm:prSet/>
      <dgm:spPr/>
      <dgm:t>
        <a:bodyPr/>
        <a:lstStyle/>
        <a:p>
          <a:pPr rtl="0"/>
          <a:r>
            <a:rPr lang="de-CH" b="1" dirty="0" smtClean="0"/>
            <a:t>Arbeits-losigkeit</a:t>
          </a:r>
          <a:endParaRPr lang="de-CH" dirty="0"/>
        </a:p>
      </dgm:t>
    </dgm:pt>
    <dgm:pt modelId="{2B548817-1958-420A-A2E2-B9DB8A376017}" type="parTrans" cxnId="{E0E3B1F1-D16D-4A82-91B1-4121A2285E89}">
      <dgm:prSet/>
      <dgm:spPr/>
      <dgm:t>
        <a:bodyPr/>
        <a:lstStyle/>
        <a:p>
          <a:endParaRPr lang="de-CH"/>
        </a:p>
      </dgm:t>
    </dgm:pt>
    <dgm:pt modelId="{5633DFC8-E044-420F-80E1-7AD3594C1994}" type="sibTrans" cxnId="{E0E3B1F1-D16D-4A82-91B1-4121A2285E89}">
      <dgm:prSet/>
      <dgm:spPr/>
      <dgm:t>
        <a:bodyPr/>
        <a:lstStyle/>
        <a:p>
          <a:endParaRPr lang="de-CH"/>
        </a:p>
      </dgm:t>
    </dgm:pt>
    <dgm:pt modelId="{DACDF492-E48C-4B31-B505-108D497AA457}">
      <dgm:prSet/>
      <dgm:spPr/>
      <dgm:t>
        <a:bodyPr/>
        <a:lstStyle/>
        <a:p>
          <a:pPr rtl="0"/>
          <a:r>
            <a:rPr lang="de-CH" b="1" smtClean="0"/>
            <a:t>Karriere-planung</a:t>
          </a:r>
          <a:endParaRPr lang="de-CH"/>
        </a:p>
      </dgm:t>
    </dgm:pt>
    <dgm:pt modelId="{2EFE2451-B45D-42B0-9ACF-47449FA60E83}" type="parTrans" cxnId="{5C788838-BC68-44FD-A8A4-FA7401820A92}">
      <dgm:prSet/>
      <dgm:spPr/>
      <dgm:t>
        <a:bodyPr/>
        <a:lstStyle/>
        <a:p>
          <a:endParaRPr lang="de-CH"/>
        </a:p>
      </dgm:t>
    </dgm:pt>
    <dgm:pt modelId="{3BF3AAD0-B901-4BCD-87DE-C56AA4854F95}" type="sibTrans" cxnId="{5C788838-BC68-44FD-A8A4-FA7401820A92}">
      <dgm:prSet/>
      <dgm:spPr/>
      <dgm:t>
        <a:bodyPr/>
        <a:lstStyle/>
        <a:p>
          <a:endParaRPr lang="de-CH"/>
        </a:p>
      </dgm:t>
    </dgm:pt>
    <dgm:pt modelId="{88C899BA-EA19-44F1-8065-50E20C7CF857}">
      <dgm:prSet/>
      <dgm:spPr/>
      <dgm:t>
        <a:bodyPr/>
        <a:lstStyle/>
        <a:p>
          <a:pPr rtl="0"/>
          <a:r>
            <a:rPr lang="de-CH" b="1" smtClean="0"/>
            <a:t>Weiter-bildung </a:t>
          </a:r>
          <a:endParaRPr lang="de-CH"/>
        </a:p>
      </dgm:t>
    </dgm:pt>
    <dgm:pt modelId="{C9FBC001-3497-4E7B-BA77-60DF714B0AB0}" type="parTrans" cxnId="{457E80FB-575E-46BF-83FE-C17BB7C1F2FA}">
      <dgm:prSet/>
      <dgm:spPr/>
      <dgm:t>
        <a:bodyPr/>
        <a:lstStyle/>
        <a:p>
          <a:endParaRPr lang="de-CH"/>
        </a:p>
      </dgm:t>
    </dgm:pt>
    <dgm:pt modelId="{918396A6-D587-4741-85F8-52F389066045}" type="sibTrans" cxnId="{457E80FB-575E-46BF-83FE-C17BB7C1F2FA}">
      <dgm:prSet/>
      <dgm:spPr/>
      <dgm:t>
        <a:bodyPr/>
        <a:lstStyle/>
        <a:p>
          <a:endParaRPr lang="de-CH"/>
        </a:p>
      </dgm:t>
    </dgm:pt>
    <dgm:pt modelId="{4A863DF5-BDE4-4F48-9ADD-F08C750F4D2B}">
      <dgm:prSet/>
      <dgm:spPr/>
      <dgm:t>
        <a:bodyPr/>
        <a:lstStyle/>
        <a:p>
          <a:pPr rtl="0"/>
          <a:r>
            <a:rPr lang="de-CH" b="1" smtClean="0"/>
            <a:t>Finanzen</a:t>
          </a:r>
          <a:endParaRPr lang="de-CH"/>
        </a:p>
      </dgm:t>
    </dgm:pt>
    <dgm:pt modelId="{E83B620E-3178-48B9-8019-D04632B99C2C}" type="parTrans" cxnId="{956E2533-7C78-4074-9148-96955EDF1C64}">
      <dgm:prSet/>
      <dgm:spPr/>
      <dgm:t>
        <a:bodyPr/>
        <a:lstStyle/>
        <a:p>
          <a:endParaRPr lang="de-CH"/>
        </a:p>
      </dgm:t>
    </dgm:pt>
    <dgm:pt modelId="{93BABDE1-EEEA-4EC6-AC7A-4B57F2D6A402}" type="sibTrans" cxnId="{956E2533-7C78-4074-9148-96955EDF1C64}">
      <dgm:prSet/>
      <dgm:spPr/>
      <dgm:t>
        <a:bodyPr/>
        <a:lstStyle/>
        <a:p>
          <a:endParaRPr lang="de-CH"/>
        </a:p>
      </dgm:t>
    </dgm:pt>
    <dgm:pt modelId="{8884C653-0693-4604-964D-E8E0C5569667}">
      <dgm:prSet/>
      <dgm:spPr/>
      <dgm:t>
        <a:bodyPr/>
        <a:lstStyle/>
        <a:p>
          <a:pPr rtl="0"/>
          <a:r>
            <a:rPr lang="de-CH" b="1" dirty="0" smtClean="0"/>
            <a:t>Work-Life- Balance</a:t>
          </a:r>
          <a:endParaRPr lang="de-CH" dirty="0"/>
        </a:p>
      </dgm:t>
    </dgm:pt>
    <dgm:pt modelId="{53D39BAA-4B46-486C-8D61-7C02F0E2E0F2}" type="parTrans" cxnId="{557A1229-0E5B-4AB6-A8D0-402488637524}">
      <dgm:prSet/>
      <dgm:spPr/>
      <dgm:t>
        <a:bodyPr/>
        <a:lstStyle/>
        <a:p>
          <a:endParaRPr lang="de-CH"/>
        </a:p>
      </dgm:t>
    </dgm:pt>
    <dgm:pt modelId="{75ADB26B-D961-423D-BB8C-30608CFFD73B}" type="sibTrans" cxnId="{557A1229-0E5B-4AB6-A8D0-402488637524}">
      <dgm:prSet/>
      <dgm:spPr/>
      <dgm:t>
        <a:bodyPr/>
        <a:lstStyle/>
        <a:p>
          <a:endParaRPr lang="de-CH"/>
        </a:p>
      </dgm:t>
    </dgm:pt>
    <dgm:pt modelId="{5FA4C77B-CE2E-4D0E-BA24-C63E81EC15B6}">
      <dgm:prSet/>
      <dgm:spPr/>
      <dgm:t>
        <a:bodyPr/>
        <a:lstStyle/>
        <a:p>
          <a:pPr rtl="0"/>
          <a:r>
            <a:rPr lang="de-CH" b="1" dirty="0" smtClean="0"/>
            <a:t>Familie</a:t>
          </a:r>
          <a:endParaRPr lang="de-CH" dirty="0"/>
        </a:p>
      </dgm:t>
    </dgm:pt>
    <dgm:pt modelId="{401BFD2B-BF3A-4CB8-8ADF-64E60CA411B7}" type="parTrans" cxnId="{38F8A11C-6AF9-4C30-99A9-95F473D14E6E}">
      <dgm:prSet/>
      <dgm:spPr/>
      <dgm:t>
        <a:bodyPr/>
        <a:lstStyle/>
        <a:p>
          <a:endParaRPr lang="de-CH"/>
        </a:p>
      </dgm:t>
    </dgm:pt>
    <dgm:pt modelId="{ED87B6B6-FE88-4700-BF54-E5D290AB01AD}" type="sibTrans" cxnId="{38F8A11C-6AF9-4C30-99A9-95F473D14E6E}">
      <dgm:prSet/>
      <dgm:spPr/>
      <dgm:t>
        <a:bodyPr/>
        <a:lstStyle/>
        <a:p>
          <a:endParaRPr lang="de-CH"/>
        </a:p>
      </dgm:t>
    </dgm:pt>
    <dgm:pt modelId="{4CC9D210-9274-40B5-A978-555BE567734C}" type="pres">
      <dgm:prSet presAssocID="{CF126D87-3696-4ECB-89B2-BCFAE0718E8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61100384-6667-415E-804A-320C2725CD19}" type="pres">
      <dgm:prSet presAssocID="{384BB762-2E61-498F-8CBF-E9EFFC6AD605}" presName="centerShape" presStyleLbl="node0" presStyleIdx="0" presStyleCnt="1" custScaleX="149418" custScaleY="148517"/>
      <dgm:spPr/>
      <dgm:t>
        <a:bodyPr/>
        <a:lstStyle/>
        <a:p>
          <a:endParaRPr lang="de-CH"/>
        </a:p>
      </dgm:t>
    </dgm:pt>
    <dgm:pt modelId="{6EFBC823-6C72-45F3-BBB8-9416FB4C965F}" type="pres">
      <dgm:prSet presAssocID="{76C77398-9BFC-4BEB-9A03-F0A91FFA13E6}" presName="node" presStyleLbl="node1" presStyleIdx="0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BDF6CEA-0A33-49C8-825B-AAA06636BDBD}" type="pres">
      <dgm:prSet presAssocID="{76C77398-9BFC-4BEB-9A03-F0A91FFA13E6}" presName="dummy" presStyleCnt="0"/>
      <dgm:spPr/>
    </dgm:pt>
    <dgm:pt modelId="{74504176-6804-4475-BF85-A21B1CA0D60E}" type="pres">
      <dgm:prSet presAssocID="{F9EB95DC-5E15-4729-8E33-E95926EB5959}" presName="sibTrans" presStyleLbl="sibTrans2D1" presStyleIdx="0" presStyleCnt="8"/>
      <dgm:spPr/>
      <dgm:t>
        <a:bodyPr/>
        <a:lstStyle/>
        <a:p>
          <a:endParaRPr lang="de-CH"/>
        </a:p>
      </dgm:t>
    </dgm:pt>
    <dgm:pt modelId="{4BC81C32-5FEB-4E7C-B6E1-2155CBEBCE5C}" type="pres">
      <dgm:prSet presAssocID="{E125C6E8-447F-4B10-B004-7DBD80027328}" presName="node" presStyleLbl="node1" presStyleIdx="1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A6A68B6-B18B-4CD3-A7B0-C8600F1C9FE2}" type="pres">
      <dgm:prSet presAssocID="{E125C6E8-447F-4B10-B004-7DBD80027328}" presName="dummy" presStyleCnt="0"/>
      <dgm:spPr/>
    </dgm:pt>
    <dgm:pt modelId="{E4001268-6ADB-43DD-A5B2-3516A4A12550}" type="pres">
      <dgm:prSet presAssocID="{91EE9622-6EB5-45C3-B4E5-CA912D319024}" presName="sibTrans" presStyleLbl="sibTrans2D1" presStyleIdx="1" presStyleCnt="8"/>
      <dgm:spPr/>
      <dgm:t>
        <a:bodyPr/>
        <a:lstStyle/>
        <a:p>
          <a:endParaRPr lang="de-CH"/>
        </a:p>
      </dgm:t>
    </dgm:pt>
    <dgm:pt modelId="{2DFFC8E1-18C1-4F4C-928A-2A14BFC9B4B9}" type="pres">
      <dgm:prSet presAssocID="{CE92032E-51C6-4885-BA3F-474E21C3B241}" presName="node" presStyleLbl="node1" presStyleIdx="2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D0FC116-BB27-4259-9AB5-58C9F358E715}" type="pres">
      <dgm:prSet presAssocID="{CE92032E-51C6-4885-BA3F-474E21C3B241}" presName="dummy" presStyleCnt="0"/>
      <dgm:spPr/>
    </dgm:pt>
    <dgm:pt modelId="{CF0B0817-E670-4F18-ADCE-8AF53188DD5A}" type="pres">
      <dgm:prSet presAssocID="{5633DFC8-E044-420F-80E1-7AD3594C1994}" presName="sibTrans" presStyleLbl="sibTrans2D1" presStyleIdx="2" presStyleCnt="8"/>
      <dgm:spPr/>
      <dgm:t>
        <a:bodyPr/>
        <a:lstStyle/>
        <a:p>
          <a:endParaRPr lang="de-CH"/>
        </a:p>
      </dgm:t>
    </dgm:pt>
    <dgm:pt modelId="{045A6529-E16E-41E5-960B-2FABD916F3D5}" type="pres">
      <dgm:prSet presAssocID="{DACDF492-E48C-4B31-B505-108D497AA457}" presName="node" presStyleLbl="node1" presStyleIdx="3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F86B3B5-357C-44A2-8EAB-F8999FFEB5AB}" type="pres">
      <dgm:prSet presAssocID="{DACDF492-E48C-4B31-B505-108D497AA457}" presName="dummy" presStyleCnt="0"/>
      <dgm:spPr/>
    </dgm:pt>
    <dgm:pt modelId="{CC7D45CD-4073-4183-8CC3-504B651F2F82}" type="pres">
      <dgm:prSet presAssocID="{3BF3AAD0-B901-4BCD-87DE-C56AA4854F95}" presName="sibTrans" presStyleLbl="sibTrans2D1" presStyleIdx="3" presStyleCnt="8"/>
      <dgm:spPr/>
      <dgm:t>
        <a:bodyPr/>
        <a:lstStyle/>
        <a:p>
          <a:endParaRPr lang="de-CH"/>
        </a:p>
      </dgm:t>
    </dgm:pt>
    <dgm:pt modelId="{D5549B9E-4A2E-4D2B-B6F1-8E6A941DB128}" type="pres">
      <dgm:prSet presAssocID="{88C899BA-EA19-44F1-8065-50E20C7CF857}" presName="node" presStyleLbl="node1" presStyleIdx="4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54704C7-C7B9-46EA-85EC-11D592894B65}" type="pres">
      <dgm:prSet presAssocID="{88C899BA-EA19-44F1-8065-50E20C7CF857}" presName="dummy" presStyleCnt="0"/>
      <dgm:spPr/>
    </dgm:pt>
    <dgm:pt modelId="{FD913F32-5C1D-4B05-9CCB-EA88B477B3F2}" type="pres">
      <dgm:prSet presAssocID="{918396A6-D587-4741-85F8-52F389066045}" presName="sibTrans" presStyleLbl="sibTrans2D1" presStyleIdx="4" presStyleCnt="8"/>
      <dgm:spPr/>
      <dgm:t>
        <a:bodyPr/>
        <a:lstStyle/>
        <a:p>
          <a:endParaRPr lang="de-CH"/>
        </a:p>
      </dgm:t>
    </dgm:pt>
    <dgm:pt modelId="{9AD72514-6ACD-441B-A89B-48D4F79ACEB2}" type="pres">
      <dgm:prSet presAssocID="{4A863DF5-BDE4-4F48-9ADD-F08C750F4D2B}" presName="node" presStyleLbl="node1" presStyleIdx="5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74D85B7-7D44-408E-9266-FA9DFA555159}" type="pres">
      <dgm:prSet presAssocID="{4A863DF5-BDE4-4F48-9ADD-F08C750F4D2B}" presName="dummy" presStyleCnt="0"/>
      <dgm:spPr/>
    </dgm:pt>
    <dgm:pt modelId="{0537AAB8-5DB1-4AB4-AD8A-945C7189C09D}" type="pres">
      <dgm:prSet presAssocID="{93BABDE1-EEEA-4EC6-AC7A-4B57F2D6A402}" presName="sibTrans" presStyleLbl="sibTrans2D1" presStyleIdx="5" presStyleCnt="8"/>
      <dgm:spPr/>
      <dgm:t>
        <a:bodyPr/>
        <a:lstStyle/>
        <a:p>
          <a:endParaRPr lang="de-CH"/>
        </a:p>
      </dgm:t>
    </dgm:pt>
    <dgm:pt modelId="{BD0B534E-9E4D-4CEE-BFF0-394CB44ED92F}" type="pres">
      <dgm:prSet presAssocID="{8884C653-0693-4604-964D-E8E0C5569667}" presName="node" presStyleLbl="node1" presStyleIdx="6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AC13596E-6FB4-4724-9F69-ACDA8F7333D4}" type="pres">
      <dgm:prSet presAssocID="{8884C653-0693-4604-964D-E8E0C5569667}" presName="dummy" presStyleCnt="0"/>
      <dgm:spPr/>
    </dgm:pt>
    <dgm:pt modelId="{0D510B3E-6CF4-4EA4-99EF-673E26224FDC}" type="pres">
      <dgm:prSet presAssocID="{75ADB26B-D961-423D-BB8C-30608CFFD73B}" presName="sibTrans" presStyleLbl="sibTrans2D1" presStyleIdx="6" presStyleCnt="8"/>
      <dgm:spPr/>
      <dgm:t>
        <a:bodyPr/>
        <a:lstStyle/>
        <a:p>
          <a:endParaRPr lang="de-CH"/>
        </a:p>
      </dgm:t>
    </dgm:pt>
    <dgm:pt modelId="{A810F1B0-A216-4F5B-9D55-903DD2B1ACBF}" type="pres">
      <dgm:prSet presAssocID="{5FA4C77B-CE2E-4D0E-BA24-C63E81EC15B6}" presName="node" presStyleLbl="node1" presStyleIdx="7" presStyleCnt="8" custScaleX="156101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A3CB67B9-11F4-4039-9AD0-356B11807DC1}" type="pres">
      <dgm:prSet presAssocID="{5FA4C77B-CE2E-4D0E-BA24-C63E81EC15B6}" presName="dummy" presStyleCnt="0"/>
      <dgm:spPr/>
    </dgm:pt>
    <dgm:pt modelId="{1531F79A-17D0-4358-9852-650B1DF6B764}" type="pres">
      <dgm:prSet presAssocID="{ED87B6B6-FE88-4700-BF54-E5D290AB01AD}" presName="sibTrans" presStyleLbl="sibTrans2D1" presStyleIdx="7" presStyleCnt="8"/>
      <dgm:spPr/>
      <dgm:t>
        <a:bodyPr/>
        <a:lstStyle/>
        <a:p>
          <a:endParaRPr lang="de-CH"/>
        </a:p>
      </dgm:t>
    </dgm:pt>
  </dgm:ptLst>
  <dgm:cxnLst>
    <dgm:cxn modelId="{557A1229-0E5B-4AB6-A8D0-402488637524}" srcId="{384BB762-2E61-498F-8CBF-E9EFFC6AD605}" destId="{8884C653-0693-4604-964D-E8E0C5569667}" srcOrd="6" destOrd="0" parTransId="{53D39BAA-4B46-486C-8D61-7C02F0E2E0F2}" sibTransId="{75ADB26B-D961-423D-BB8C-30608CFFD73B}"/>
    <dgm:cxn modelId="{CC4D031A-8586-4544-8B73-885A50EE127B}" type="presOf" srcId="{384BB762-2E61-498F-8CBF-E9EFFC6AD605}" destId="{61100384-6667-415E-804A-320C2725CD19}" srcOrd="0" destOrd="0" presId="urn:microsoft.com/office/officeart/2005/8/layout/radial6"/>
    <dgm:cxn modelId="{F357DC79-F5B3-47CE-AA82-B0D3BFAE6C91}" type="presOf" srcId="{F9EB95DC-5E15-4729-8E33-E95926EB5959}" destId="{74504176-6804-4475-BF85-A21B1CA0D60E}" srcOrd="0" destOrd="0" presId="urn:microsoft.com/office/officeart/2005/8/layout/radial6"/>
    <dgm:cxn modelId="{38F8A11C-6AF9-4C30-99A9-95F473D14E6E}" srcId="{384BB762-2E61-498F-8CBF-E9EFFC6AD605}" destId="{5FA4C77B-CE2E-4D0E-BA24-C63E81EC15B6}" srcOrd="7" destOrd="0" parTransId="{401BFD2B-BF3A-4CB8-8ADF-64E60CA411B7}" sibTransId="{ED87B6B6-FE88-4700-BF54-E5D290AB01AD}"/>
    <dgm:cxn modelId="{E0E3B1F1-D16D-4A82-91B1-4121A2285E89}" srcId="{384BB762-2E61-498F-8CBF-E9EFFC6AD605}" destId="{CE92032E-51C6-4885-BA3F-474E21C3B241}" srcOrd="2" destOrd="0" parTransId="{2B548817-1958-420A-A2E2-B9DB8A376017}" sibTransId="{5633DFC8-E044-420F-80E1-7AD3594C1994}"/>
    <dgm:cxn modelId="{7D424215-244B-43AB-963E-F5FB2801669A}" type="presOf" srcId="{E125C6E8-447F-4B10-B004-7DBD80027328}" destId="{4BC81C32-5FEB-4E7C-B6E1-2155CBEBCE5C}" srcOrd="0" destOrd="0" presId="urn:microsoft.com/office/officeart/2005/8/layout/radial6"/>
    <dgm:cxn modelId="{F9123C77-6414-4D70-BAFF-276AF28282E0}" srcId="{CF126D87-3696-4ECB-89B2-BCFAE0718E80}" destId="{384BB762-2E61-498F-8CBF-E9EFFC6AD605}" srcOrd="0" destOrd="0" parTransId="{3669C070-9625-4097-9A82-E6AECD5B1875}" sibTransId="{BA0B0BC9-5B1E-426F-8E0B-7D17DF8E8D47}"/>
    <dgm:cxn modelId="{EBDAA478-7BCE-4D89-AD9D-743485CE5E97}" type="presOf" srcId="{8884C653-0693-4604-964D-E8E0C5569667}" destId="{BD0B534E-9E4D-4CEE-BFF0-394CB44ED92F}" srcOrd="0" destOrd="0" presId="urn:microsoft.com/office/officeart/2005/8/layout/radial6"/>
    <dgm:cxn modelId="{BD5E1F05-57A7-4F61-8E3D-7E728BD1C9F8}" srcId="{384BB762-2E61-498F-8CBF-E9EFFC6AD605}" destId="{76C77398-9BFC-4BEB-9A03-F0A91FFA13E6}" srcOrd="0" destOrd="0" parTransId="{7E00FFD9-044E-4EDF-9DFC-46516E22939B}" sibTransId="{F9EB95DC-5E15-4729-8E33-E95926EB5959}"/>
    <dgm:cxn modelId="{9516FDEE-684C-4D8B-B256-8CF6EE5B4A3E}" type="presOf" srcId="{5FA4C77B-CE2E-4D0E-BA24-C63E81EC15B6}" destId="{A810F1B0-A216-4F5B-9D55-903DD2B1ACBF}" srcOrd="0" destOrd="0" presId="urn:microsoft.com/office/officeart/2005/8/layout/radial6"/>
    <dgm:cxn modelId="{2EF39436-4DE0-41ED-AECE-8D98F0B2165B}" srcId="{384BB762-2E61-498F-8CBF-E9EFFC6AD605}" destId="{E125C6E8-447F-4B10-B004-7DBD80027328}" srcOrd="1" destOrd="0" parTransId="{E3562F6E-AD37-4018-8558-F980313023C3}" sibTransId="{91EE9622-6EB5-45C3-B4E5-CA912D319024}"/>
    <dgm:cxn modelId="{5C788838-BC68-44FD-A8A4-FA7401820A92}" srcId="{384BB762-2E61-498F-8CBF-E9EFFC6AD605}" destId="{DACDF492-E48C-4B31-B505-108D497AA457}" srcOrd="3" destOrd="0" parTransId="{2EFE2451-B45D-42B0-9ACF-47449FA60E83}" sibTransId="{3BF3AAD0-B901-4BCD-87DE-C56AA4854F95}"/>
    <dgm:cxn modelId="{9FF999F2-F0FE-4A27-8812-FB8C114BB9E4}" type="presOf" srcId="{DACDF492-E48C-4B31-B505-108D497AA457}" destId="{045A6529-E16E-41E5-960B-2FABD916F3D5}" srcOrd="0" destOrd="0" presId="urn:microsoft.com/office/officeart/2005/8/layout/radial6"/>
    <dgm:cxn modelId="{956E2533-7C78-4074-9148-96955EDF1C64}" srcId="{384BB762-2E61-498F-8CBF-E9EFFC6AD605}" destId="{4A863DF5-BDE4-4F48-9ADD-F08C750F4D2B}" srcOrd="5" destOrd="0" parTransId="{E83B620E-3178-48B9-8019-D04632B99C2C}" sibTransId="{93BABDE1-EEEA-4EC6-AC7A-4B57F2D6A402}"/>
    <dgm:cxn modelId="{46859833-BD1A-4035-8C6C-4FB9407587BD}" type="presOf" srcId="{91EE9622-6EB5-45C3-B4E5-CA912D319024}" destId="{E4001268-6ADB-43DD-A5B2-3516A4A12550}" srcOrd="0" destOrd="0" presId="urn:microsoft.com/office/officeart/2005/8/layout/radial6"/>
    <dgm:cxn modelId="{1565B6D2-274E-407E-9C9D-51267094341E}" type="presOf" srcId="{ED87B6B6-FE88-4700-BF54-E5D290AB01AD}" destId="{1531F79A-17D0-4358-9852-650B1DF6B764}" srcOrd="0" destOrd="0" presId="urn:microsoft.com/office/officeart/2005/8/layout/radial6"/>
    <dgm:cxn modelId="{CB9EDF4B-D7CD-4139-9B83-F2920C7AA128}" type="presOf" srcId="{76C77398-9BFC-4BEB-9A03-F0A91FFA13E6}" destId="{6EFBC823-6C72-45F3-BBB8-9416FB4C965F}" srcOrd="0" destOrd="0" presId="urn:microsoft.com/office/officeart/2005/8/layout/radial6"/>
    <dgm:cxn modelId="{17AEABD1-AB3C-4074-9373-8DDD0429CB52}" type="presOf" srcId="{5633DFC8-E044-420F-80E1-7AD3594C1994}" destId="{CF0B0817-E670-4F18-ADCE-8AF53188DD5A}" srcOrd="0" destOrd="0" presId="urn:microsoft.com/office/officeart/2005/8/layout/radial6"/>
    <dgm:cxn modelId="{A6A5EFED-00FC-4463-996E-8D7041FD5E8C}" type="presOf" srcId="{CE92032E-51C6-4885-BA3F-474E21C3B241}" destId="{2DFFC8E1-18C1-4F4C-928A-2A14BFC9B4B9}" srcOrd="0" destOrd="0" presId="urn:microsoft.com/office/officeart/2005/8/layout/radial6"/>
    <dgm:cxn modelId="{10B0BFF8-02D4-4738-A5D4-9B341CC46C05}" type="presOf" srcId="{93BABDE1-EEEA-4EC6-AC7A-4B57F2D6A402}" destId="{0537AAB8-5DB1-4AB4-AD8A-945C7189C09D}" srcOrd="0" destOrd="0" presId="urn:microsoft.com/office/officeart/2005/8/layout/radial6"/>
    <dgm:cxn modelId="{01B8EED5-E346-4870-81A4-EEC44E53D173}" type="presOf" srcId="{4A863DF5-BDE4-4F48-9ADD-F08C750F4D2B}" destId="{9AD72514-6ACD-441B-A89B-48D4F79ACEB2}" srcOrd="0" destOrd="0" presId="urn:microsoft.com/office/officeart/2005/8/layout/radial6"/>
    <dgm:cxn modelId="{457E80FB-575E-46BF-83FE-C17BB7C1F2FA}" srcId="{384BB762-2E61-498F-8CBF-E9EFFC6AD605}" destId="{88C899BA-EA19-44F1-8065-50E20C7CF857}" srcOrd="4" destOrd="0" parTransId="{C9FBC001-3497-4E7B-BA77-60DF714B0AB0}" sibTransId="{918396A6-D587-4741-85F8-52F389066045}"/>
    <dgm:cxn modelId="{AC23EB6A-0E58-43C7-AD6D-CCD94F51103B}" type="presOf" srcId="{918396A6-D587-4741-85F8-52F389066045}" destId="{FD913F32-5C1D-4B05-9CCB-EA88B477B3F2}" srcOrd="0" destOrd="0" presId="urn:microsoft.com/office/officeart/2005/8/layout/radial6"/>
    <dgm:cxn modelId="{5A87D954-41FC-434F-959D-E38A21AB9A0D}" type="presOf" srcId="{3BF3AAD0-B901-4BCD-87DE-C56AA4854F95}" destId="{CC7D45CD-4073-4183-8CC3-504B651F2F82}" srcOrd="0" destOrd="0" presId="urn:microsoft.com/office/officeart/2005/8/layout/radial6"/>
    <dgm:cxn modelId="{29555FE6-5402-4428-A7AB-B912FB949B58}" type="presOf" srcId="{88C899BA-EA19-44F1-8065-50E20C7CF857}" destId="{D5549B9E-4A2E-4D2B-B6F1-8E6A941DB128}" srcOrd="0" destOrd="0" presId="urn:microsoft.com/office/officeart/2005/8/layout/radial6"/>
    <dgm:cxn modelId="{B0A8FA79-6A9B-4F50-A0EA-4125C6F20594}" type="presOf" srcId="{75ADB26B-D961-423D-BB8C-30608CFFD73B}" destId="{0D510B3E-6CF4-4EA4-99EF-673E26224FDC}" srcOrd="0" destOrd="0" presId="urn:microsoft.com/office/officeart/2005/8/layout/radial6"/>
    <dgm:cxn modelId="{A97C51BB-99F8-43D5-8B9A-9BD9873ADB64}" type="presOf" srcId="{CF126D87-3696-4ECB-89B2-BCFAE0718E80}" destId="{4CC9D210-9274-40B5-A978-555BE567734C}" srcOrd="0" destOrd="0" presId="urn:microsoft.com/office/officeart/2005/8/layout/radial6"/>
    <dgm:cxn modelId="{2E50F164-6975-47A5-BD53-531E4A699B8C}" type="presParOf" srcId="{4CC9D210-9274-40B5-A978-555BE567734C}" destId="{61100384-6667-415E-804A-320C2725CD19}" srcOrd="0" destOrd="0" presId="urn:microsoft.com/office/officeart/2005/8/layout/radial6"/>
    <dgm:cxn modelId="{ACED5B6D-68D0-4158-8AA7-4B3217C4FABB}" type="presParOf" srcId="{4CC9D210-9274-40B5-A978-555BE567734C}" destId="{6EFBC823-6C72-45F3-BBB8-9416FB4C965F}" srcOrd="1" destOrd="0" presId="urn:microsoft.com/office/officeart/2005/8/layout/radial6"/>
    <dgm:cxn modelId="{6C487704-C573-411B-A68D-3F486273F235}" type="presParOf" srcId="{4CC9D210-9274-40B5-A978-555BE567734C}" destId="{0BDF6CEA-0A33-49C8-825B-AAA06636BDBD}" srcOrd="2" destOrd="0" presId="urn:microsoft.com/office/officeart/2005/8/layout/radial6"/>
    <dgm:cxn modelId="{AE964A47-3EAB-49E5-BA23-9184CC8ACB43}" type="presParOf" srcId="{4CC9D210-9274-40B5-A978-555BE567734C}" destId="{74504176-6804-4475-BF85-A21B1CA0D60E}" srcOrd="3" destOrd="0" presId="urn:microsoft.com/office/officeart/2005/8/layout/radial6"/>
    <dgm:cxn modelId="{A3CB99C5-5A63-4125-8860-6DBAD4659FCB}" type="presParOf" srcId="{4CC9D210-9274-40B5-A978-555BE567734C}" destId="{4BC81C32-5FEB-4E7C-B6E1-2155CBEBCE5C}" srcOrd="4" destOrd="0" presId="urn:microsoft.com/office/officeart/2005/8/layout/radial6"/>
    <dgm:cxn modelId="{689116D5-8DDA-4D9C-A799-A87AF6DE3871}" type="presParOf" srcId="{4CC9D210-9274-40B5-A978-555BE567734C}" destId="{DA6A68B6-B18B-4CD3-A7B0-C8600F1C9FE2}" srcOrd="5" destOrd="0" presId="urn:microsoft.com/office/officeart/2005/8/layout/radial6"/>
    <dgm:cxn modelId="{86EB89DF-91BB-4C2C-A17F-BF753F67D562}" type="presParOf" srcId="{4CC9D210-9274-40B5-A978-555BE567734C}" destId="{E4001268-6ADB-43DD-A5B2-3516A4A12550}" srcOrd="6" destOrd="0" presId="urn:microsoft.com/office/officeart/2005/8/layout/radial6"/>
    <dgm:cxn modelId="{D5962489-20B9-4CD5-BC16-3920BBE63956}" type="presParOf" srcId="{4CC9D210-9274-40B5-A978-555BE567734C}" destId="{2DFFC8E1-18C1-4F4C-928A-2A14BFC9B4B9}" srcOrd="7" destOrd="0" presId="urn:microsoft.com/office/officeart/2005/8/layout/radial6"/>
    <dgm:cxn modelId="{E7E8DC83-2100-4765-AF83-77740DD4EFA8}" type="presParOf" srcId="{4CC9D210-9274-40B5-A978-555BE567734C}" destId="{7D0FC116-BB27-4259-9AB5-58C9F358E715}" srcOrd="8" destOrd="0" presId="urn:microsoft.com/office/officeart/2005/8/layout/radial6"/>
    <dgm:cxn modelId="{10E2ECFD-5F52-4868-96A8-F298BFEA5C1B}" type="presParOf" srcId="{4CC9D210-9274-40B5-A978-555BE567734C}" destId="{CF0B0817-E670-4F18-ADCE-8AF53188DD5A}" srcOrd="9" destOrd="0" presId="urn:microsoft.com/office/officeart/2005/8/layout/radial6"/>
    <dgm:cxn modelId="{048DA2DD-C42A-4864-AE88-0E7590FCAEDA}" type="presParOf" srcId="{4CC9D210-9274-40B5-A978-555BE567734C}" destId="{045A6529-E16E-41E5-960B-2FABD916F3D5}" srcOrd="10" destOrd="0" presId="urn:microsoft.com/office/officeart/2005/8/layout/radial6"/>
    <dgm:cxn modelId="{853E5F0D-578B-4F98-A153-994C759EA4D0}" type="presParOf" srcId="{4CC9D210-9274-40B5-A978-555BE567734C}" destId="{2F86B3B5-357C-44A2-8EAB-F8999FFEB5AB}" srcOrd="11" destOrd="0" presId="urn:microsoft.com/office/officeart/2005/8/layout/radial6"/>
    <dgm:cxn modelId="{320FABBD-23E2-40C3-AA64-2003659287F8}" type="presParOf" srcId="{4CC9D210-9274-40B5-A978-555BE567734C}" destId="{CC7D45CD-4073-4183-8CC3-504B651F2F82}" srcOrd="12" destOrd="0" presId="urn:microsoft.com/office/officeart/2005/8/layout/radial6"/>
    <dgm:cxn modelId="{8A073E09-1BBD-41E7-B88E-A8EB4D16BD2A}" type="presParOf" srcId="{4CC9D210-9274-40B5-A978-555BE567734C}" destId="{D5549B9E-4A2E-4D2B-B6F1-8E6A941DB128}" srcOrd="13" destOrd="0" presId="urn:microsoft.com/office/officeart/2005/8/layout/radial6"/>
    <dgm:cxn modelId="{75BEA625-74A4-43FA-A912-811CCA6FD211}" type="presParOf" srcId="{4CC9D210-9274-40B5-A978-555BE567734C}" destId="{B54704C7-C7B9-46EA-85EC-11D592894B65}" srcOrd="14" destOrd="0" presId="urn:microsoft.com/office/officeart/2005/8/layout/radial6"/>
    <dgm:cxn modelId="{9DD5697C-5ACA-4F9B-911C-2859E047FC1C}" type="presParOf" srcId="{4CC9D210-9274-40B5-A978-555BE567734C}" destId="{FD913F32-5C1D-4B05-9CCB-EA88B477B3F2}" srcOrd="15" destOrd="0" presId="urn:microsoft.com/office/officeart/2005/8/layout/radial6"/>
    <dgm:cxn modelId="{43DF2462-ACAB-4CD4-89CF-9B2B2E76CE72}" type="presParOf" srcId="{4CC9D210-9274-40B5-A978-555BE567734C}" destId="{9AD72514-6ACD-441B-A89B-48D4F79ACEB2}" srcOrd="16" destOrd="0" presId="urn:microsoft.com/office/officeart/2005/8/layout/radial6"/>
    <dgm:cxn modelId="{FC2E1FC4-4E7F-4179-8D44-D82DF4331803}" type="presParOf" srcId="{4CC9D210-9274-40B5-A978-555BE567734C}" destId="{274D85B7-7D44-408E-9266-FA9DFA555159}" srcOrd="17" destOrd="0" presId="urn:microsoft.com/office/officeart/2005/8/layout/radial6"/>
    <dgm:cxn modelId="{0D0D12F8-A93C-4ABB-8973-6E419F71FD93}" type="presParOf" srcId="{4CC9D210-9274-40B5-A978-555BE567734C}" destId="{0537AAB8-5DB1-4AB4-AD8A-945C7189C09D}" srcOrd="18" destOrd="0" presId="urn:microsoft.com/office/officeart/2005/8/layout/radial6"/>
    <dgm:cxn modelId="{80DA5DC9-973D-43EE-90D1-C7EECC706327}" type="presParOf" srcId="{4CC9D210-9274-40B5-A978-555BE567734C}" destId="{BD0B534E-9E4D-4CEE-BFF0-394CB44ED92F}" srcOrd="19" destOrd="0" presId="urn:microsoft.com/office/officeart/2005/8/layout/radial6"/>
    <dgm:cxn modelId="{DE58756C-69E0-40F6-8289-56C0C92B7385}" type="presParOf" srcId="{4CC9D210-9274-40B5-A978-555BE567734C}" destId="{AC13596E-6FB4-4724-9F69-ACDA8F7333D4}" srcOrd="20" destOrd="0" presId="urn:microsoft.com/office/officeart/2005/8/layout/radial6"/>
    <dgm:cxn modelId="{B275EC95-1570-437B-A6E7-19C86CFB7E73}" type="presParOf" srcId="{4CC9D210-9274-40B5-A978-555BE567734C}" destId="{0D510B3E-6CF4-4EA4-99EF-673E26224FDC}" srcOrd="21" destOrd="0" presId="urn:microsoft.com/office/officeart/2005/8/layout/radial6"/>
    <dgm:cxn modelId="{2AD92714-1FDD-40ED-B3D6-34AB13E3D23F}" type="presParOf" srcId="{4CC9D210-9274-40B5-A978-555BE567734C}" destId="{A810F1B0-A216-4F5B-9D55-903DD2B1ACBF}" srcOrd="22" destOrd="0" presId="urn:microsoft.com/office/officeart/2005/8/layout/radial6"/>
    <dgm:cxn modelId="{3C8B050A-1F13-4B88-8574-5F2E4539B042}" type="presParOf" srcId="{4CC9D210-9274-40B5-A978-555BE567734C}" destId="{A3CB67B9-11F4-4039-9AD0-356B11807DC1}" srcOrd="23" destOrd="0" presId="urn:microsoft.com/office/officeart/2005/8/layout/radial6"/>
    <dgm:cxn modelId="{26FA9C5A-3BF8-4EC5-A50F-182C412D2F11}" type="presParOf" srcId="{4CC9D210-9274-40B5-A978-555BE567734C}" destId="{1531F79A-17D0-4358-9852-650B1DF6B764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AC01A-48C3-4231-9D3E-E339B00C07CB}">
      <dsp:nvSpPr>
        <dsp:cNvPr id="0" name=""/>
        <dsp:cNvSpPr/>
      </dsp:nvSpPr>
      <dsp:spPr>
        <a:xfrm>
          <a:off x="3634103" y="1251252"/>
          <a:ext cx="961392" cy="9613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smtClean="0"/>
            <a:t>Berufslehre und dann?</a:t>
          </a:r>
          <a:endParaRPr lang="de-CH" sz="1000" kern="1200"/>
        </a:p>
      </dsp:txBody>
      <dsp:txXfrm>
        <a:off x="3774896" y="1392045"/>
        <a:ext cx="679806" cy="679806"/>
      </dsp:txXfrm>
    </dsp:sp>
    <dsp:sp modelId="{56B4D049-12B8-4DEA-9D32-8D86D26B36E5}">
      <dsp:nvSpPr>
        <dsp:cNvPr id="0" name=""/>
        <dsp:cNvSpPr/>
      </dsp:nvSpPr>
      <dsp:spPr>
        <a:xfrm rot="16200000">
          <a:off x="4013141" y="901760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>
        <a:off x="4043639" y="997633"/>
        <a:ext cx="142322" cy="196123"/>
      </dsp:txXfrm>
    </dsp:sp>
    <dsp:sp modelId="{97BD729D-10CD-4819-B66E-684B442ACE57}">
      <dsp:nvSpPr>
        <dsp:cNvPr id="0" name=""/>
        <dsp:cNvSpPr/>
      </dsp:nvSpPr>
      <dsp:spPr>
        <a:xfrm>
          <a:off x="3682173" y="2380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dirty="0" smtClean="0"/>
            <a:t>Arbeits-losigkeit</a:t>
          </a:r>
          <a:endParaRPr lang="de-CH" sz="1000" kern="1200" dirty="0"/>
        </a:p>
      </dsp:txBody>
      <dsp:txXfrm>
        <a:off x="3808886" y="129093"/>
        <a:ext cx="611827" cy="611827"/>
      </dsp:txXfrm>
    </dsp:sp>
    <dsp:sp modelId="{51091C25-6519-4779-9550-F00FD6B2CACD}">
      <dsp:nvSpPr>
        <dsp:cNvPr id="0" name=""/>
        <dsp:cNvSpPr/>
      </dsp:nvSpPr>
      <dsp:spPr>
        <a:xfrm rot="19285714">
          <a:off x="4534428" y="1152799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>
        <a:off x="4541082" y="1237189"/>
        <a:ext cx="142322" cy="196123"/>
      </dsp:txXfrm>
    </dsp:sp>
    <dsp:sp modelId="{0CF6AC96-C7B1-4206-BE04-F5BA2A66A8F7}">
      <dsp:nvSpPr>
        <dsp:cNvPr id="0" name=""/>
        <dsp:cNvSpPr/>
      </dsp:nvSpPr>
      <dsp:spPr>
        <a:xfrm>
          <a:off x="4696163" y="490692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smtClean="0"/>
            <a:t>Karriere-planung</a:t>
          </a:r>
          <a:endParaRPr lang="de-CH" sz="1000" kern="1200"/>
        </a:p>
      </dsp:txBody>
      <dsp:txXfrm>
        <a:off x="4822876" y="617405"/>
        <a:ext cx="611827" cy="611827"/>
      </dsp:txXfrm>
    </dsp:sp>
    <dsp:sp modelId="{335D9563-534D-4FCA-A558-3D6901CF7BFC}">
      <dsp:nvSpPr>
        <dsp:cNvPr id="0" name=""/>
        <dsp:cNvSpPr/>
      </dsp:nvSpPr>
      <dsp:spPr>
        <a:xfrm rot="771429">
          <a:off x="4663175" y="1716878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>
        <a:off x="4663940" y="1775467"/>
        <a:ext cx="142322" cy="196123"/>
      </dsp:txXfrm>
    </dsp:sp>
    <dsp:sp modelId="{5E9620FC-4F82-4DDD-BE88-1CFDB524BD0A}">
      <dsp:nvSpPr>
        <dsp:cNvPr id="0" name=""/>
        <dsp:cNvSpPr/>
      </dsp:nvSpPr>
      <dsp:spPr>
        <a:xfrm>
          <a:off x="4946597" y="1587918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smtClean="0"/>
            <a:t>Weiter-bildung </a:t>
          </a:r>
          <a:endParaRPr lang="de-CH" sz="1000" kern="1200"/>
        </a:p>
      </dsp:txBody>
      <dsp:txXfrm>
        <a:off x="5073310" y="1714631"/>
        <a:ext cx="611827" cy="611827"/>
      </dsp:txXfrm>
    </dsp:sp>
    <dsp:sp modelId="{C8FB0A34-B232-41A2-8AE8-9ADDEB4C75A5}">
      <dsp:nvSpPr>
        <dsp:cNvPr id="0" name=""/>
        <dsp:cNvSpPr/>
      </dsp:nvSpPr>
      <dsp:spPr>
        <a:xfrm rot="3857143">
          <a:off x="4302433" y="2169234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>
        <a:off x="4319698" y="2207132"/>
        <a:ext cx="142322" cy="196123"/>
      </dsp:txXfrm>
    </dsp:sp>
    <dsp:sp modelId="{9B098CCA-363D-46A4-BE28-4539E72C4A1D}">
      <dsp:nvSpPr>
        <dsp:cNvPr id="0" name=""/>
        <dsp:cNvSpPr/>
      </dsp:nvSpPr>
      <dsp:spPr>
        <a:xfrm>
          <a:off x="4244895" y="2467826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smtClean="0"/>
            <a:t>rechtliche Fragen</a:t>
          </a:r>
          <a:endParaRPr lang="de-CH" sz="1000" kern="1200"/>
        </a:p>
      </dsp:txBody>
      <dsp:txXfrm>
        <a:off x="4371608" y="2594539"/>
        <a:ext cx="611827" cy="611827"/>
      </dsp:txXfrm>
    </dsp:sp>
    <dsp:sp modelId="{1339793E-8F34-4A9B-8647-7E13FC8B5898}">
      <dsp:nvSpPr>
        <dsp:cNvPr id="0" name=""/>
        <dsp:cNvSpPr/>
      </dsp:nvSpPr>
      <dsp:spPr>
        <a:xfrm rot="6942857">
          <a:off x="3723848" y="2169234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 rot="10800000">
        <a:off x="3767578" y="2207132"/>
        <a:ext cx="142322" cy="196123"/>
      </dsp:txXfrm>
    </dsp:sp>
    <dsp:sp modelId="{8D548718-3DE4-49E4-8436-6967E099C8D4}">
      <dsp:nvSpPr>
        <dsp:cNvPr id="0" name=""/>
        <dsp:cNvSpPr/>
      </dsp:nvSpPr>
      <dsp:spPr>
        <a:xfrm>
          <a:off x="3119451" y="2467826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dirty="0" smtClean="0"/>
            <a:t>Finanzen</a:t>
          </a:r>
          <a:endParaRPr lang="de-CH" sz="1000" kern="1200" dirty="0"/>
        </a:p>
      </dsp:txBody>
      <dsp:txXfrm>
        <a:off x="3246164" y="2594539"/>
        <a:ext cx="611827" cy="611827"/>
      </dsp:txXfrm>
    </dsp:sp>
    <dsp:sp modelId="{46921B63-63A0-43D9-8DA4-C11773682AA5}">
      <dsp:nvSpPr>
        <dsp:cNvPr id="0" name=""/>
        <dsp:cNvSpPr/>
      </dsp:nvSpPr>
      <dsp:spPr>
        <a:xfrm rot="10028571">
          <a:off x="3363106" y="1716878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 rot="10800000">
        <a:off x="3423336" y="1775467"/>
        <a:ext cx="142322" cy="196123"/>
      </dsp:txXfrm>
    </dsp:sp>
    <dsp:sp modelId="{8FA2D6BD-CC4A-444D-BBDB-FFF162ECB9C8}">
      <dsp:nvSpPr>
        <dsp:cNvPr id="0" name=""/>
        <dsp:cNvSpPr/>
      </dsp:nvSpPr>
      <dsp:spPr>
        <a:xfrm>
          <a:off x="2417748" y="1587918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smtClean="0"/>
            <a:t>Work - Life - Balance</a:t>
          </a:r>
          <a:endParaRPr lang="de-CH" sz="1000" kern="1200"/>
        </a:p>
      </dsp:txBody>
      <dsp:txXfrm>
        <a:off x="2544461" y="1714631"/>
        <a:ext cx="611827" cy="611827"/>
      </dsp:txXfrm>
    </dsp:sp>
    <dsp:sp modelId="{840B2DB1-6CFD-4BA3-915F-9CBAC63A6720}">
      <dsp:nvSpPr>
        <dsp:cNvPr id="0" name=""/>
        <dsp:cNvSpPr/>
      </dsp:nvSpPr>
      <dsp:spPr>
        <a:xfrm rot="13114286">
          <a:off x="3491853" y="1152799"/>
          <a:ext cx="203317" cy="326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CH" sz="800" kern="1200"/>
        </a:p>
      </dsp:txBody>
      <dsp:txXfrm rot="10800000">
        <a:off x="3546194" y="1237189"/>
        <a:ext cx="142322" cy="196123"/>
      </dsp:txXfrm>
    </dsp:sp>
    <dsp:sp modelId="{DCB3965B-EC5C-4D36-A6DF-9C4ACD1D59E6}">
      <dsp:nvSpPr>
        <dsp:cNvPr id="0" name=""/>
        <dsp:cNvSpPr/>
      </dsp:nvSpPr>
      <dsp:spPr>
        <a:xfrm>
          <a:off x="2668183" y="490692"/>
          <a:ext cx="865253" cy="8652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000" b="1" kern="1200" smtClean="0"/>
            <a:t>Familie</a:t>
          </a:r>
          <a:endParaRPr lang="de-CH" sz="1000" kern="1200"/>
        </a:p>
      </dsp:txBody>
      <dsp:txXfrm>
        <a:off x="2794896" y="617405"/>
        <a:ext cx="611827" cy="6118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E08B21-9967-4EE7-9DDE-C8B03B39169B}" type="datetimeFigureOut">
              <a:rPr lang="de-DE"/>
              <a:pPr>
                <a:defRPr/>
              </a:pPr>
              <a:t>03.01.2016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75B129-14D3-46D1-A820-CA51026D33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565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96F6-8153-4783-980C-690A39DBE14E}" type="datetimeFigureOut">
              <a:rPr lang="de-CH" smtClean="0"/>
              <a:t>03.01.2016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49D24-F1D1-4CFE-BC93-CB0EAA8DEBE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5591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8775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15963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074738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431925" indent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4D130D-8791-4467-8585-3B25D5994C55}" type="slidenum">
              <a:rPr lang="de-CH" smtClean="0">
                <a:solidFill>
                  <a:prstClr val="black"/>
                </a:solidFill>
              </a:rPr>
              <a:pPr/>
              <a:t>1</a:t>
            </a:fld>
            <a:endParaRPr lang="de-CH" dirty="0" smtClean="0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270847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4599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000" lvl="0" indent="-171450" algn="l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Die Projekttage finden für alle Lernenden (DHA, DHF, EBA, B-Profil, E-Profil, M-Profil) gegen </a:t>
            </a:r>
            <a:r>
              <a:rPr lang="de-CH" sz="1200" b="1" dirty="0" smtClean="0">
                <a:effectLst/>
                <a:latin typeface="+mn-lt"/>
                <a:ea typeface="Times New Roman"/>
                <a:cs typeface="Times New Roman"/>
              </a:rPr>
              <a:t>Ende des 2. oder am Anfang des 3. Lehrjahres </a:t>
            </a: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statt.</a:t>
            </a:r>
          </a:p>
          <a:p>
            <a:pPr marL="180000" lvl="0" indent="-180000" algn="l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Die Projekttage finden erstmals im Juni 2014 wie folgt statt: </a:t>
            </a:r>
          </a:p>
          <a:p>
            <a:pPr marL="756000" marR="0" lvl="1" indent="-2880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EB-/E-Profil nach dem QV-Unterbruch im 2. Lehrjahr</a:t>
            </a:r>
          </a:p>
          <a:p>
            <a:pPr marL="756000" lvl="1" indent="-288000" algn="l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BA und DHA vor den Osterferien im 2. Lehrjahr</a:t>
            </a:r>
          </a:p>
          <a:p>
            <a:pPr marL="756000" lvl="1" indent="-288000" algn="l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de-CH" sz="1200" dirty="0" smtClean="0">
                <a:effectLst/>
                <a:latin typeface="+mn-lt"/>
                <a:ea typeface="Times New Roman"/>
                <a:cs typeface="Times New Roman"/>
              </a:rPr>
              <a:t>DHF vor den Herbstferien im 3. Lehrjahr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2835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9365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1519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2835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9D24-F1D1-4CFE-BC93-CB0EAA8DEBED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2835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CCAC5-C7EC-476B-AB56-B6DBE76FEBA6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6989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8728"/>
            <a:ext cx="8229600" cy="650474"/>
          </a:xfrm>
          <a:prstGeom prst="rect">
            <a:avLst/>
          </a:prstGeom>
        </p:spPr>
        <p:txBody>
          <a:bodyPr/>
          <a:lstStyle>
            <a:lvl1pPr algn="l">
              <a:defRPr sz="33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09202"/>
            <a:ext cx="8229600" cy="3249448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1200"/>
              </a:spcBef>
              <a:buFont typeface="+mj-lt"/>
              <a:buAutoNum type="arabicPeriod"/>
              <a:defRPr sz="2500" b="1">
                <a:solidFill>
                  <a:srgbClr val="285AA5"/>
                </a:solidFill>
              </a:defRPr>
            </a:lvl1pPr>
            <a:lvl2pPr marL="800100" indent="-342900">
              <a:spcBef>
                <a:spcPts val="500"/>
              </a:spcBef>
              <a:buFont typeface="Wingdings" panose="05000000000000000000" pitchFamily="2" charset="2"/>
              <a:buChar char="§"/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2591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5603"/>
            <a:ext cx="8229600" cy="687692"/>
          </a:xfrm>
          <a:prstGeom prst="rect">
            <a:avLst/>
          </a:prstGeom>
        </p:spPr>
        <p:txBody>
          <a:bodyPr/>
          <a:lstStyle>
            <a:lvl1pPr algn="l">
              <a:defRPr sz="33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61445"/>
            <a:ext cx="4038600" cy="3593662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285AA5"/>
                </a:solidFill>
              </a:defRPr>
            </a:lvl1pPr>
            <a:lvl2pPr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61445"/>
            <a:ext cx="4038600" cy="3593662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285AA5"/>
                </a:solidFill>
              </a:defRPr>
            </a:lvl1pPr>
            <a:lvl2pPr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7509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3496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34966"/>
            <a:ext cx="5111750" cy="4891197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rgbClr val="285AA5"/>
                </a:solidFill>
              </a:defRPr>
            </a:lvl1pPr>
            <a:lvl2pPr>
              <a:defRPr sz="2300">
                <a:solidFill>
                  <a:srgbClr val="285AA5"/>
                </a:solidFill>
              </a:defRPr>
            </a:lvl2pPr>
            <a:lvl3pPr>
              <a:defRPr sz="2000">
                <a:solidFill>
                  <a:srgbClr val="285AA5"/>
                </a:solidFill>
              </a:defRPr>
            </a:lvl3pPr>
            <a:lvl4pPr>
              <a:defRPr sz="1800">
                <a:solidFill>
                  <a:srgbClr val="285AA5"/>
                </a:solidFill>
              </a:defRPr>
            </a:lvl4pPr>
            <a:lvl5pPr>
              <a:defRPr sz="1800">
                <a:solidFill>
                  <a:srgbClr val="285AA5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397016"/>
            <a:ext cx="3008313" cy="27005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285AA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93717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2742" y="2315520"/>
            <a:ext cx="3567989" cy="817492"/>
          </a:xfrm>
          <a:prstGeom prst="rect">
            <a:avLst/>
          </a:prstGeom>
        </p:spPr>
        <p:txBody>
          <a:bodyPr anchor="b"/>
          <a:lstStyle>
            <a:lvl1pPr algn="l">
              <a:defRPr sz="2300" b="1" baseline="0">
                <a:solidFill>
                  <a:srgbClr val="285AA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804" y="612775"/>
            <a:ext cx="4566235" cy="4476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285AA5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02742" y="3240118"/>
            <a:ext cx="3567989" cy="1848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285AA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7350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48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2" descr="Schule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9675"/>
            <a:ext cx="914400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13" descr="Logo_KV_Berufsfachschule_rgb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3" y="319088"/>
            <a:ext cx="1308100" cy="619125"/>
          </a:xfrm>
          <a:prstGeom prst="rect">
            <a:avLst/>
          </a:prstGeom>
          <a:noFill/>
          <a:ln w="31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9" r:id="rId2"/>
    <p:sldLayoutId id="2147483721" r:id="rId3"/>
    <p:sldLayoutId id="2147483722" r:id="rId4"/>
    <p:sldLayoutId id="2147483723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9388" y="5589588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auto">
              <a:spcBef>
                <a:spcPct val="50000"/>
              </a:spcBef>
              <a:spcAft>
                <a:spcPts val="0"/>
              </a:spcAft>
            </a:pPr>
            <a:endParaRPr lang="en-GB" dirty="0">
              <a:solidFill>
                <a:srgbClr val="285AA5"/>
              </a:solidFill>
              <a:latin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20" y="1294472"/>
            <a:ext cx="6648768" cy="4420787"/>
          </a:xfrm>
          <a:prstGeom prst="rect">
            <a:avLst/>
          </a:prstGeom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97566" y="1294472"/>
            <a:ext cx="8278122" cy="707886"/>
          </a:xfrm>
          <a:prstGeom prst="rect">
            <a:avLst/>
          </a:prstGeom>
          <a:solidFill>
            <a:schemeClr val="bg1">
              <a:alpha val="57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 fontAlgn="auto">
              <a:spcBef>
                <a:spcPct val="50000"/>
              </a:spcBef>
              <a:spcAft>
                <a:spcPts val="0"/>
              </a:spcAft>
            </a:pPr>
            <a:r>
              <a:rPr lang="de-CH" sz="4000" b="1" dirty="0" smtClean="0">
                <a:solidFill>
                  <a:srgbClr val="285AA5"/>
                </a:solidFill>
                <a:latin typeface="Calibri"/>
                <a:ea typeface="+mj-ea"/>
                <a:cs typeface="+mj-cs"/>
              </a:rPr>
              <a:t>Projekttag «Arbeits- und Lebenswelt»</a:t>
            </a:r>
          </a:p>
        </p:txBody>
      </p:sp>
    </p:spTree>
    <p:extLst>
      <p:ext uri="{BB962C8B-B14F-4D97-AF65-F5344CB8AC3E}">
        <p14:creationId xmlns:p14="http://schemas.microsoft.com/office/powerpoint/2010/main" val="11286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3848"/>
            <a:ext cx="8229600" cy="650474"/>
          </a:xfrm>
        </p:spPr>
        <p:txBody>
          <a:bodyPr/>
          <a:lstStyle/>
          <a:p>
            <a:r>
              <a:rPr lang="de-CH"/>
              <a:t>Workshops </a:t>
            </a:r>
            <a:r>
              <a:rPr lang="de-CH" smtClean="0"/>
              <a:t>(3)</a:t>
            </a:r>
            <a:r>
              <a:rPr lang="de-CH" dirty="0"/>
              <a:t/>
            </a:r>
            <a:br>
              <a:rPr lang="de-CH" dirty="0"/>
            </a:br>
            <a:r>
              <a:rPr lang="de-CH" sz="3600" dirty="0"/>
              <a:t>DHF, B-/E-Profil, BM</a:t>
            </a:r>
            <a:br>
              <a:rPr lang="de-CH" sz="36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15240"/>
            <a:ext cx="6400800" cy="3975960"/>
          </a:xfrm>
        </p:spPr>
        <p:txBody>
          <a:bodyPr/>
          <a:lstStyle/>
          <a:p>
            <a:r>
              <a:rPr lang="de-CH" dirty="0" smtClean="0"/>
              <a:t>Meine erste Stelle</a:t>
            </a:r>
          </a:p>
          <a:p>
            <a:pPr lvl="1"/>
            <a:r>
              <a:rPr lang="de-CH" dirty="0" smtClean="0"/>
              <a:t>Rechte, Pflichten, Probezeit, Lohn</a:t>
            </a:r>
          </a:p>
          <a:p>
            <a:pPr lvl="1"/>
            <a:r>
              <a:rPr lang="de-CH" dirty="0" smtClean="0"/>
              <a:t>Mögliche Konflikte am Arbeitsplatz</a:t>
            </a:r>
          </a:p>
          <a:p>
            <a:pPr lvl="1"/>
            <a:r>
              <a:rPr lang="de-CH" dirty="0" smtClean="0"/>
              <a:t>Arbeitszeugnisse</a:t>
            </a:r>
          </a:p>
          <a:p>
            <a:r>
              <a:rPr lang="de-CH" dirty="0" smtClean="0"/>
              <a:t>Der Mensch im Gleichgewicht</a:t>
            </a:r>
          </a:p>
          <a:p>
            <a:pPr lvl="1"/>
            <a:r>
              <a:rPr lang="de-CH" dirty="0" smtClean="0"/>
              <a:t>Work-Life-Balance</a:t>
            </a:r>
          </a:p>
          <a:p>
            <a:pPr lvl="1"/>
            <a:r>
              <a:rPr lang="de-CH" dirty="0" smtClean="0"/>
              <a:t>Instrumente, Methoden kennenlernen</a:t>
            </a:r>
          </a:p>
          <a:p>
            <a:r>
              <a:rPr lang="de-CH" dirty="0" smtClean="0"/>
              <a:t>Erfolgreich bewerben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793" y="1844535"/>
            <a:ext cx="1690007" cy="154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776" y="4107466"/>
            <a:ext cx="2152704" cy="134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51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Anmeldungen KV Arbeit- und Lebenswelt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19079906"/>
              </p:ext>
            </p:extLst>
          </p:nvPr>
        </p:nvGraphicFramePr>
        <p:xfrm>
          <a:off x="457200" y="2095499"/>
          <a:ext cx="8519746" cy="4331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7286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7609"/>
            <a:ext cx="8229600" cy="650474"/>
          </a:xfrm>
        </p:spPr>
        <p:txBody>
          <a:bodyPr/>
          <a:lstStyle/>
          <a:p>
            <a:r>
              <a:rPr lang="de-CH" dirty="0" smtClean="0"/>
              <a:t>Inhalte der Infoveranstaltung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498" y="3110138"/>
            <a:ext cx="1883398" cy="230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07389" y="3093256"/>
            <a:ext cx="3121415" cy="912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Daten </a:t>
            </a:r>
            <a:endParaRPr lang="de-CH" sz="2000" b="1" dirty="0"/>
          </a:p>
        </p:txBody>
      </p:sp>
      <p:sp>
        <p:nvSpPr>
          <p:cNvPr id="7" name="Rechteck 6"/>
          <p:cNvSpPr/>
          <p:nvPr/>
        </p:nvSpPr>
        <p:spPr>
          <a:xfrm>
            <a:off x="5789732" y="4456017"/>
            <a:ext cx="3121415" cy="955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Workshops</a:t>
            </a:r>
            <a:endParaRPr lang="de-CH" sz="2400" b="1" dirty="0"/>
          </a:p>
        </p:txBody>
      </p:sp>
      <p:sp>
        <p:nvSpPr>
          <p:cNvPr id="8" name="Rechteck 7"/>
          <p:cNvSpPr/>
          <p:nvPr/>
        </p:nvSpPr>
        <p:spPr>
          <a:xfrm>
            <a:off x="5789731" y="3093256"/>
            <a:ext cx="3121415" cy="9048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Tagesablauf Projekttage</a:t>
            </a:r>
            <a:br>
              <a:rPr lang="de-CH" sz="2400" b="1" dirty="0" smtClean="0"/>
            </a:br>
            <a:r>
              <a:rPr lang="de-CH" sz="2000" b="1" dirty="0" smtClean="0"/>
              <a:t>DHF/B-/E-Profil/BM</a:t>
            </a:r>
            <a:endParaRPr lang="de-CH" sz="2400" b="1" dirty="0"/>
          </a:p>
        </p:txBody>
      </p:sp>
      <p:sp>
        <p:nvSpPr>
          <p:cNvPr id="11" name="Rechteck 10"/>
          <p:cNvSpPr/>
          <p:nvPr/>
        </p:nvSpPr>
        <p:spPr>
          <a:xfrm>
            <a:off x="207392" y="4510373"/>
            <a:ext cx="3121415" cy="900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Projekttag DHA, EBA </a:t>
            </a:r>
            <a:endParaRPr lang="de-CH" sz="24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3709220" y="5574891"/>
            <a:ext cx="1725561" cy="33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rgbClr val="285AA5"/>
                </a:solidFill>
              </a:rPr>
              <a:t>Roy Lichtenstein</a:t>
            </a:r>
            <a:endParaRPr lang="de-CH" sz="1600" dirty="0">
              <a:solidFill>
                <a:srgbClr val="285AA5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011293" y="1943096"/>
            <a:ext cx="3121415" cy="912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CH" sz="2400" b="1" dirty="0" smtClean="0"/>
              <a:t>Ziel der Projekttage</a:t>
            </a:r>
            <a:endParaRPr lang="de-CH" sz="2000" b="1" dirty="0"/>
          </a:p>
        </p:txBody>
      </p:sp>
    </p:spTree>
    <p:extLst>
      <p:ext uri="{BB962C8B-B14F-4D97-AF65-F5344CB8AC3E}">
        <p14:creationId xmlns:p14="http://schemas.microsoft.com/office/powerpoint/2010/main" val="303799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86384"/>
            <a:ext cx="8229600" cy="650474"/>
          </a:xfrm>
        </p:spPr>
        <p:txBody>
          <a:bodyPr/>
          <a:lstStyle/>
          <a:p>
            <a:r>
              <a:rPr lang="de-CH" dirty="0" smtClean="0"/>
              <a:t>Die </a:t>
            </a:r>
            <a:r>
              <a:rPr lang="de-CH" dirty="0"/>
              <a:t>Projekttage finden wie folgt </a:t>
            </a:r>
            <a:r>
              <a:rPr lang="de-CH" dirty="0" smtClean="0"/>
              <a:t>statt.</a:t>
            </a:r>
            <a:r>
              <a:rPr lang="de-CH" dirty="0"/>
              <a:t/>
            </a:r>
            <a:br>
              <a:rPr lang="de-CH" dirty="0"/>
            </a:br>
            <a:endParaRPr lang="de-CH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82285"/>
              </p:ext>
            </p:extLst>
          </p:nvPr>
        </p:nvGraphicFramePr>
        <p:xfrm>
          <a:off x="552202" y="1712024"/>
          <a:ext cx="8229600" cy="3349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17597">
                <a:tc>
                  <a:txBody>
                    <a:bodyPr/>
                    <a:lstStyle/>
                    <a:p>
                      <a:pPr algn="l"/>
                      <a:r>
                        <a:rPr lang="de-CH" sz="2200" dirty="0" smtClean="0"/>
                        <a:t>Daten</a:t>
                      </a:r>
                    </a:p>
                    <a:p>
                      <a:pPr algn="l"/>
                      <a:r>
                        <a:rPr lang="de-CH" sz="2200" dirty="0" smtClean="0"/>
                        <a:t>Projekttage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/>
                        <a:t>Ausbildungen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/>
                        <a:t>Lehrjahre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baseline="0" dirty="0" smtClean="0"/>
                        <a:t>Ort</a:t>
                      </a:r>
                      <a:endParaRPr lang="de-CH" sz="2200" dirty="0"/>
                    </a:p>
                  </a:txBody>
                  <a:tcPr anchor="ctr"/>
                </a:tc>
              </a:tr>
              <a:tr h="4736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Di,  05.07.2016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B-/E-Profil/BM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Ende 2. </a:t>
                      </a:r>
                      <a:r>
                        <a:rPr lang="de-CH" sz="2200" baseline="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Dreilinden/</a:t>
                      </a:r>
                      <a:br>
                        <a:rPr lang="de-CH" sz="2200" dirty="0" smtClean="0">
                          <a:solidFill>
                            <a:srgbClr val="285AA5"/>
                          </a:solidFill>
                        </a:rPr>
                      </a:b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Propsteimatte</a:t>
                      </a:r>
                    </a:p>
                  </a:txBody>
                  <a:tcPr anchor="ctr"/>
                </a:tc>
              </a:tr>
              <a:tr h="4736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Fr,  08.07.2016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B-/E-Profil/BM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Ende 2. </a:t>
                      </a:r>
                      <a:r>
                        <a:rPr lang="de-CH" sz="2200" baseline="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Dreilinden/</a:t>
                      </a:r>
                      <a:br>
                        <a:rPr lang="de-CH" sz="2200" dirty="0" smtClean="0">
                          <a:solidFill>
                            <a:srgbClr val="285AA5"/>
                          </a:solidFill>
                        </a:rPr>
                      </a:b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Propsteimatte</a:t>
                      </a: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Di,  20.09.2016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DHF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Beginn</a:t>
                      </a:r>
                      <a:r>
                        <a:rPr lang="de-CH" sz="2200" baseline="0" dirty="0" smtClean="0">
                          <a:solidFill>
                            <a:srgbClr val="285AA5"/>
                          </a:solidFill>
                        </a:rPr>
                        <a:t> </a:t>
                      </a: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3. </a:t>
                      </a:r>
                      <a:r>
                        <a:rPr lang="de-CH" sz="220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Landenberg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Fr</a:t>
                      </a:r>
                      <a:r>
                        <a:rPr lang="de-CH" sz="2200" smtClean="0">
                          <a:solidFill>
                            <a:srgbClr val="285AA5"/>
                          </a:solidFill>
                        </a:rPr>
                        <a:t>,  23.09.2016</a:t>
                      </a:r>
                      <a:endParaRPr lang="de-CH" sz="2200" dirty="0" smtClean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DHF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Beginn 3. </a:t>
                      </a:r>
                      <a:r>
                        <a:rPr lang="de-CH" sz="2200" dirty="0" err="1" smtClean="0">
                          <a:solidFill>
                            <a:srgbClr val="285AA5"/>
                          </a:solidFill>
                        </a:rPr>
                        <a:t>Lj</a:t>
                      </a:r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. 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sz="2200" dirty="0" smtClean="0">
                          <a:solidFill>
                            <a:srgbClr val="285AA5"/>
                          </a:solidFill>
                        </a:rPr>
                        <a:t>Landenberg</a:t>
                      </a:r>
                      <a:endParaRPr lang="de-CH" sz="2200" dirty="0">
                        <a:solidFill>
                          <a:srgbClr val="285AA5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17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Warum das Projekt?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3570140"/>
              </p:ext>
            </p:extLst>
          </p:nvPr>
        </p:nvGraphicFramePr>
        <p:xfrm>
          <a:off x="457200" y="1909202"/>
          <a:ext cx="8229600" cy="3335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778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Warum das Projekt?</a:t>
            </a:r>
            <a:endParaRPr lang="de-CH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5516" y="2394679"/>
            <a:ext cx="2067540" cy="219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323104"/>
              </p:ext>
            </p:extLst>
          </p:nvPr>
        </p:nvGraphicFramePr>
        <p:xfrm>
          <a:off x="-386862" y="1258728"/>
          <a:ext cx="6798272" cy="4736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2564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Projektziele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75556"/>
            <a:ext cx="8382000" cy="4769825"/>
          </a:xfrm>
        </p:spPr>
        <p:txBody>
          <a:bodyPr/>
          <a:lstStyle/>
          <a:p>
            <a:r>
              <a:rPr lang="de-CH" dirty="0" smtClean="0"/>
              <a:t>Den Berufslernenden nach der Lehre den Einstieg in die Arbeitswelt erleichtern.</a:t>
            </a:r>
          </a:p>
          <a:p>
            <a:r>
              <a:rPr lang="de-CH" dirty="0" smtClean="0"/>
              <a:t>Sie für </a:t>
            </a:r>
            <a:r>
              <a:rPr lang="de-CH" dirty="0"/>
              <a:t>das Thema «Persönliche </a:t>
            </a:r>
            <a:r>
              <a:rPr lang="de-CH" dirty="0" smtClean="0"/>
              <a:t>Lebens- und Laufbahnplanung</a:t>
            </a:r>
            <a:r>
              <a:rPr lang="de-CH" dirty="0"/>
              <a:t>» sensibilisieren</a:t>
            </a:r>
            <a:r>
              <a:rPr lang="de-CH" dirty="0" smtClean="0"/>
              <a:t>.</a:t>
            </a:r>
            <a:endParaRPr lang="de-CH" dirty="0"/>
          </a:p>
          <a:p>
            <a:r>
              <a:rPr lang="de-CH" dirty="0"/>
              <a:t>Mit Fachleuten aus der Berufswelt eine hohe Praxisrelevanz erzielen. </a:t>
            </a:r>
          </a:p>
          <a:p>
            <a:pPr marL="0" indent="0">
              <a:buNone/>
            </a:pP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6679" y="4413465"/>
            <a:ext cx="4663441" cy="13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9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8254"/>
            <a:ext cx="8229600" cy="650474"/>
          </a:xfrm>
        </p:spPr>
        <p:txBody>
          <a:bodyPr/>
          <a:lstStyle/>
          <a:p>
            <a:r>
              <a:rPr lang="de-CH" dirty="0" smtClean="0"/>
              <a:t>Tagesablauf DHF, B-/E-Profil, BM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922620"/>
              </p:ext>
            </p:extLst>
          </p:nvPr>
        </p:nvGraphicFramePr>
        <p:xfrm>
          <a:off x="654756" y="1346255"/>
          <a:ext cx="8161865" cy="420500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930400"/>
                <a:gridCol w="2876588"/>
                <a:gridCol w="3354877"/>
              </a:tblGrid>
              <a:tr h="493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400" dirty="0">
                          <a:effectLst/>
                        </a:rPr>
                        <a:t>Zeit</a:t>
                      </a:r>
                      <a:endParaRPr lang="de-CH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400" dirty="0">
                          <a:effectLst/>
                        </a:rPr>
                        <a:t>Thema</a:t>
                      </a:r>
                      <a:endParaRPr lang="de-CH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72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285AA5"/>
                          </a:solidFill>
                          <a:effectLst/>
                        </a:rPr>
                        <a:t>08.15–09.00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Begrüssung </a:t>
                      </a:r>
                      <a:endParaRPr lang="de-CH" sz="2800" b="1" dirty="0">
                        <a:solidFill>
                          <a:srgbClr val="285AA5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Einstieg ins</a:t>
                      </a:r>
                      <a:r>
                        <a:rPr lang="de-CH" sz="2000" b="1" baseline="0" dirty="0" smtClean="0">
                          <a:solidFill>
                            <a:srgbClr val="285AA5"/>
                          </a:solidFill>
                          <a:effectLst/>
                        </a:rPr>
                        <a:t> Thema 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(z. B. Karriereblitzlichter, </a:t>
                      </a:r>
                      <a:r>
                        <a:rPr lang="de-CH" sz="1800" dirty="0" err="1" smtClean="0">
                          <a:solidFill>
                            <a:srgbClr val="285AA5"/>
                          </a:solidFill>
                          <a:effectLst/>
                        </a:rPr>
                        <a:t>Slam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 Poet)</a:t>
                      </a:r>
                      <a:endParaRPr lang="de-CH" sz="24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5024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 smtClean="0">
                          <a:solidFill>
                            <a:srgbClr val="285AA5"/>
                          </a:solidFill>
                          <a:effectLst/>
                        </a:rPr>
                        <a:t>09.10–11.25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Workshops</a:t>
                      </a:r>
                      <a:r>
                        <a:rPr lang="de-CH" sz="2000" b="1" baseline="0" dirty="0" smtClean="0">
                          <a:solidFill>
                            <a:srgbClr val="285AA5"/>
                          </a:solidFill>
                          <a:effectLst/>
                        </a:rPr>
                        <a:t>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1 </a:t>
                      </a:r>
                      <a:r>
                        <a:rPr lang="de-CH" sz="1800" dirty="0">
                          <a:solidFill>
                            <a:srgbClr val="285AA5"/>
                          </a:solidFill>
                          <a:effectLst/>
                        </a:rPr>
                        <a:t>(Teilnahme gemäss Anmeldung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)</a:t>
                      </a:r>
                      <a:endParaRPr lang="de-CH" sz="2400" dirty="0">
                        <a:solidFill>
                          <a:srgbClr val="285AA5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94518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2000" dirty="0" smtClean="0">
                        <a:solidFill>
                          <a:srgbClr val="285AA5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dirty="0" smtClean="0">
                          <a:solidFill>
                            <a:srgbClr val="285AA5"/>
                          </a:solidFill>
                          <a:effectLst/>
                        </a:rPr>
                        <a:t>11.30–13.30</a:t>
                      </a:r>
                      <a:endParaRPr lang="de-CH" sz="2000" dirty="0" smtClean="0">
                        <a:solidFill>
                          <a:srgbClr val="285AA5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Gruppe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Mittagessen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(ab 11.30)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err="1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Fishbowl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12.45–13.30)</a:t>
                      </a: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Gruppe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err="1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Fishbowl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(11.30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–12.15)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Mittagessen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(ab 12.15)</a:t>
                      </a:r>
                      <a:endParaRPr lang="de-CH" sz="2400" b="0" dirty="0" smtClean="0">
                        <a:solidFill>
                          <a:srgbClr val="285AA5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</a:tr>
              <a:tr h="5889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285AA5"/>
                          </a:solidFill>
                          <a:effectLst/>
                        </a:rPr>
                        <a:t>13.30–15.45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Workshops</a:t>
                      </a:r>
                      <a:r>
                        <a:rPr lang="de-CH" sz="2000" b="1" baseline="0" dirty="0" smtClean="0">
                          <a:solidFill>
                            <a:srgbClr val="285AA5"/>
                          </a:solidFill>
                          <a:effectLst/>
                        </a:rPr>
                        <a:t> </a:t>
                      </a:r>
                      <a:r>
                        <a:rPr lang="de-CH" sz="2000" b="1" dirty="0" smtClean="0">
                          <a:solidFill>
                            <a:srgbClr val="285AA5"/>
                          </a:solidFill>
                          <a:effectLst/>
                        </a:rPr>
                        <a:t>2 </a:t>
                      </a:r>
                      <a:r>
                        <a:rPr lang="de-CH" sz="1800" dirty="0">
                          <a:solidFill>
                            <a:srgbClr val="285AA5"/>
                          </a:solidFill>
                          <a:effectLst/>
                        </a:rPr>
                        <a:t>(Teilnahme gemäss Anmeldung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)</a:t>
                      </a:r>
                      <a:endParaRPr lang="de-CH" sz="2400" dirty="0">
                        <a:solidFill>
                          <a:srgbClr val="285AA5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389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>
                          <a:solidFill>
                            <a:srgbClr val="285AA5"/>
                          </a:solidFill>
                          <a:effectLst/>
                        </a:rPr>
                        <a:t>15.45–16.00</a:t>
                      </a:r>
                      <a:endParaRPr lang="de-CH" sz="280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Pause</a:t>
                      </a:r>
                      <a:endParaRPr lang="de-CH" sz="2800" b="1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4712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285AA5"/>
                          </a:solidFill>
                          <a:effectLst/>
                        </a:rPr>
                        <a:t>16.00–16.45</a:t>
                      </a:r>
                      <a:endParaRPr lang="de-CH" sz="2800" dirty="0">
                        <a:solidFill>
                          <a:srgbClr val="285AA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de-CH" sz="2000" b="1" dirty="0">
                          <a:solidFill>
                            <a:srgbClr val="285AA5"/>
                          </a:solidFill>
                          <a:effectLst/>
                        </a:rPr>
                        <a:t>Auswertung, Reflexion </a:t>
                      </a:r>
                      <a:r>
                        <a:rPr lang="de-CH" sz="1800" b="0" dirty="0" smtClean="0">
                          <a:solidFill>
                            <a:srgbClr val="285AA5"/>
                          </a:solidFill>
                          <a:effectLst/>
                        </a:rPr>
                        <a:t>(i</a:t>
                      </a:r>
                      <a:r>
                        <a:rPr lang="de-CH" sz="1800" dirty="0" smtClean="0">
                          <a:solidFill>
                            <a:srgbClr val="285AA5"/>
                          </a:solidFill>
                          <a:effectLst/>
                        </a:rPr>
                        <a:t>n der Schulklasse)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9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3848"/>
            <a:ext cx="8229600" cy="650474"/>
          </a:xfrm>
        </p:spPr>
        <p:txBody>
          <a:bodyPr/>
          <a:lstStyle/>
          <a:p>
            <a:r>
              <a:rPr lang="de-CH" dirty="0"/>
              <a:t>Workshops (1)</a:t>
            </a:r>
            <a:br>
              <a:rPr lang="de-CH" dirty="0"/>
            </a:br>
            <a:r>
              <a:rPr lang="de-CH" sz="3600" dirty="0"/>
              <a:t>DHF, B-/E-Profil, BM</a:t>
            </a:r>
            <a:br>
              <a:rPr lang="de-CH" sz="36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15240"/>
            <a:ext cx="6400800" cy="3249448"/>
          </a:xfrm>
        </p:spPr>
        <p:txBody>
          <a:bodyPr/>
          <a:lstStyle/>
          <a:p>
            <a:r>
              <a:rPr lang="de-CH" dirty="0" smtClean="0"/>
              <a:t>Zukunftsplanung und Karriere</a:t>
            </a:r>
          </a:p>
          <a:p>
            <a:pPr lvl="1"/>
            <a:r>
              <a:rPr lang="de-CH" dirty="0" smtClean="0"/>
              <a:t>Selbstanalyse</a:t>
            </a:r>
            <a:br>
              <a:rPr lang="de-CH" dirty="0" smtClean="0"/>
            </a:br>
            <a:r>
              <a:rPr lang="de-CH" dirty="0" smtClean="0"/>
              <a:t>meine Stärken und Schwächen</a:t>
            </a:r>
          </a:p>
          <a:p>
            <a:pPr lvl="1"/>
            <a:r>
              <a:rPr lang="de-CH" dirty="0" smtClean="0"/>
              <a:t>Weiterbildung (Tertiär A, Tertiär B, </a:t>
            </a:r>
            <a:r>
              <a:rPr lang="de-CH" dirty="0" err="1" smtClean="0"/>
              <a:t>Berufsmatura</a:t>
            </a:r>
            <a:r>
              <a:rPr lang="de-CH" dirty="0" smtClean="0"/>
              <a:t>, Nachholbildung)</a:t>
            </a:r>
          </a:p>
          <a:p>
            <a:r>
              <a:rPr lang="de-CH" dirty="0" smtClean="0"/>
              <a:t>Mein Weg in die Eigenständigkeit</a:t>
            </a:r>
          </a:p>
          <a:p>
            <a:pPr lvl="1"/>
            <a:r>
              <a:rPr lang="de-CH" dirty="0" smtClean="0"/>
              <a:t>Meine erste Wohnung</a:t>
            </a:r>
          </a:p>
          <a:p>
            <a:pPr lvl="1"/>
            <a:r>
              <a:rPr lang="de-CH" dirty="0" smtClean="0"/>
              <a:t>Hilfe, ich ziehe mit jemanden zusammen</a:t>
            </a:r>
          </a:p>
          <a:p>
            <a:pPr lvl="1"/>
            <a:r>
              <a:rPr lang="de-CH" dirty="0" smtClean="0"/>
              <a:t>meine Finanzen, mein erstes Auto</a:t>
            </a:r>
            <a:endParaRPr lang="de-CH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439" y="1815240"/>
            <a:ext cx="2482041" cy="165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005" y="4066187"/>
            <a:ext cx="2044907" cy="154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444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13848"/>
            <a:ext cx="8229600" cy="650474"/>
          </a:xfrm>
        </p:spPr>
        <p:txBody>
          <a:bodyPr/>
          <a:lstStyle/>
          <a:p>
            <a:r>
              <a:rPr lang="de-CH" dirty="0"/>
              <a:t>Workshops </a:t>
            </a:r>
            <a:r>
              <a:rPr lang="de-CH" dirty="0" smtClean="0"/>
              <a:t>(2)</a:t>
            </a:r>
            <a:r>
              <a:rPr lang="de-CH" dirty="0"/>
              <a:t/>
            </a:r>
            <a:br>
              <a:rPr lang="de-CH" dirty="0"/>
            </a:br>
            <a:r>
              <a:rPr lang="de-CH" sz="3600" dirty="0"/>
              <a:t>DHF, B-/E-Profil, BM</a:t>
            </a:r>
            <a:br>
              <a:rPr lang="de-CH" sz="36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1815240"/>
            <a:ext cx="5237460" cy="5042760"/>
          </a:xfrm>
        </p:spPr>
        <p:txBody>
          <a:bodyPr/>
          <a:lstStyle/>
          <a:p>
            <a:pPr>
              <a:buFont typeface="+mj-lt"/>
              <a:buAutoNum type="arabicPeriod" startAt="3"/>
            </a:pPr>
            <a:r>
              <a:rPr lang="de-CH" dirty="0" smtClean="0"/>
              <a:t>Sprachaufenthalt im Ausland</a:t>
            </a:r>
          </a:p>
          <a:p>
            <a:pPr lvl="1"/>
            <a:r>
              <a:rPr lang="de-CH" dirty="0" smtClean="0"/>
              <a:t>Sprachdiplome</a:t>
            </a:r>
            <a:endParaRPr lang="de-CH" dirty="0"/>
          </a:p>
          <a:p>
            <a:pPr lvl="1"/>
            <a:r>
              <a:rPr lang="de-CH" dirty="0" smtClean="0"/>
              <a:t>Fremdsprachaufenthalt</a:t>
            </a:r>
          </a:p>
          <a:p>
            <a:pPr lvl="1"/>
            <a:r>
              <a:rPr lang="de-CH" dirty="0" smtClean="0"/>
              <a:t>Au-Pair, Sprachschulen</a:t>
            </a:r>
          </a:p>
          <a:p>
            <a:pPr>
              <a:buAutoNum type="arabicPeriod" startAt="3"/>
            </a:pPr>
            <a:r>
              <a:rPr lang="de-CH" dirty="0" smtClean="0"/>
              <a:t>Arbeitseinsatz im Ausland</a:t>
            </a:r>
          </a:p>
          <a:p>
            <a:pPr lvl="1"/>
            <a:r>
              <a:rPr lang="de-CH" dirty="0" smtClean="0"/>
              <a:t>Anleitung </a:t>
            </a:r>
            <a:r>
              <a:rPr lang="de-CH" dirty="0"/>
              <a:t>für einen erfolgreichen </a:t>
            </a:r>
            <a:r>
              <a:rPr lang="de-CH" dirty="0" smtClean="0"/>
              <a:t>Auslandaufenthalt</a:t>
            </a:r>
          </a:p>
          <a:p>
            <a:pPr lvl="1"/>
            <a:r>
              <a:rPr lang="de-CH" dirty="0" smtClean="0"/>
              <a:t>Verhaltenskodex </a:t>
            </a:r>
            <a:r>
              <a:rPr lang="de-CH" dirty="0"/>
              <a:t>anderer </a:t>
            </a:r>
            <a:r>
              <a:rPr lang="de-CH" dirty="0" smtClean="0"/>
              <a:t>Kulturen</a:t>
            </a:r>
          </a:p>
          <a:p>
            <a:pPr lvl="1"/>
            <a:r>
              <a:rPr lang="de-CH" dirty="0" smtClean="0"/>
              <a:t>Wie </a:t>
            </a:r>
            <a:r>
              <a:rPr lang="de-CH" dirty="0"/>
              <a:t>bewerbe ich mich, wie finde </a:t>
            </a:r>
            <a:r>
              <a:rPr lang="de-CH" dirty="0" smtClean="0"/>
              <a:t>ich </a:t>
            </a:r>
            <a:r>
              <a:rPr lang="de-CH" dirty="0"/>
              <a:t>eine Arbeitsstelle</a:t>
            </a:r>
            <a:r>
              <a:rPr lang="de-CH" dirty="0" smtClean="0"/>
              <a:t>?</a:t>
            </a:r>
            <a:endParaRPr lang="de-CH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60" y="1952401"/>
            <a:ext cx="2992140" cy="199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652804"/>
      </p:ext>
    </p:extLst>
  </p:cSld>
  <p:clrMapOvr>
    <a:masterClrMapping/>
  </p:clrMapOvr>
</p:sld>
</file>

<file path=ppt/theme/theme1.xml><?xml version="1.0" encoding="utf-8"?>
<a:theme xmlns:a="http://schemas.openxmlformats.org/drawingml/2006/main" name="PPT_Sch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384</Words>
  <Application>Microsoft Office PowerPoint</Application>
  <PresentationFormat>Bildschirmpräsentation (4:3)</PresentationFormat>
  <Paragraphs>117</Paragraphs>
  <Slides>11</Slides>
  <Notes>8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Wingdings</vt:lpstr>
      <vt:lpstr>PPT_Schule</vt:lpstr>
      <vt:lpstr>PowerPoint-Präsentation</vt:lpstr>
      <vt:lpstr>Inhalte der Infoveranstaltung   </vt:lpstr>
      <vt:lpstr>Die Projekttage finden wie folgt statt. </vt:lpstr>
      <vt:lpstr>Warum das Projekt?</vt:lpstr>
      <vt:lpstr>Warum das Projekt?</vt:lpstr>
      <vt:lpstr>Projektziele</vt:lpstr>
      <vt:lpstr>Tagesablauf DHF, B-/E-Profil, BM</vt:lpstr>
      <vt:lpstr>Workshops (1) DHF, B-/E-Profil, BM </vt:lpstr>
      <vt:lpstr>Workshops (2) DHF, B-/E-Profil, BM </vt:lpstr>
      <vt:lpstr>Workshops (3) DHF, B-/E-Profil, BM </vt:lpstr>
      <vt:lpstr>Anmeldungen KV Arbeit- und Lebenswelt</vt:lpstr>
      <vt:lpstr>Auswahl1</vt:lpstr>
    </vt:vector>
  </TitlesOfParts>
  <Company>KV Bildungszentrum Luzern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cp:lastPrinted>2013-08-14T06:14:56Z</cp:lastPrinted>
  <dcterms:created xsi:type="dcterms:W3CDTF">2012-08-14T13:09:25Z</dcterms:created>
  <dcterms:modified xsi:type="dcterms:W3CDTF">2016-01-03T16:20:45Z</dcterms:modified>
</cp:coreProperties>
</file>