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60" r:id="rId4"/>
    <p:sldId id="258" r:id="rId5"/>
    <p:sldId id="259" r:id="rId6"/>
    <p:sldId id="262" r:id="rId7"/>
    <p:sldId id="263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6" autoAdjust="0"/>
    <p:restoredTop sz="94637" autoAdjust="0"/>
  </p:normalViewPr>
  <p:slideViewPr>
    <p:cSldViewPr snapToGrid="0">
      <p:cViewPr varScale="1">
        <p:scale>
          <a:sx n="121" d="100"/>
          <a:sy n="121" d="100"/>
        </p:scale>
        <p:origin x="75" y="9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image" Target="../media/image2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image" Target="../media/image2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41D29E-E39D-4088-85D5-1F41EF185855}" type="doc">
      <dgm:prSet loTypeId="urn:microsoft.com/office/officeart/2008/layout/TitlePictureLineup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6833D32C-52FF-43C7-A432-E7419AB3E882}">
      <dgm:prSet phldrT="[Text]"/>
      <dgm:spPr/>
      <dgm:t>
        <a:bodyPr/>
        <a:lstStyle/>
        <a:p>
          <a:r>
            <a:rPr lang="de-CH" dirty="0">
              <a:latin typeface="Arial" panose="020B0604020202020204" pitchFamily="34" charset="0"/>
              <a:cs typeface="Arial" panose="020B0604020202020204" pitchFamily="34" charset="0"/>
            </a:rPr>
            <a:t>Vormittag</a:t>
          </a:r>
          <a:endParaRPr lang="de-DE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1029993-A00C-4280-B0C4-B5A9EEDA52EC}" type="parTrans" cxnId="{85511CE3-9281-4F7B-B2C1-9E6DE9D1D956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E15862B-8951-4DD3-86A5-5BD20FF5B1DC}" type="sibTrans" cxnId="{85511CE3-9281-4F7B-B2C1-9E6DE9D1D956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1A95EF2-4BEE-445A-B419-BFC7D23366C1}">
      <dgm:prSet phldrT="[Text]"/>
      <dgm:spPr/>
      <dgm:t>
        <a:bodyPr/>
        <a:lstStyle/>
        <a:p>
          <a:r>
            <a:rPr lang="de-DE" dirty="0">
              <a:latin typeface="Arial" panose="020B0604020202020204" pitchFamily="34" charset="0"/>
              <a:cs typeface="Arial" panose="020B0604020202020204" pitchFamily="34" charset="0"/>
            </a:rPr>
            <a:t>8.00–9.00 Uhr Festauftakt</a:t>
          </a:r>
        </a:p>
      </dgm:t>
    </dgm:pt>
    <dgm:pt modelId="{2DF68BD4-D182-4B6D-AD7C-5AEF426E3168}" type="parTrans" cxnId="{45F97A1F-7E02-42E2-9099-7A4DAD1BBBA5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321C7A0-2F01-4862-836B-7FCEA248F1E1}" type="sibTrans" cxnId="{45F97A1F-7E02-42E2-9099-7A4DAD1BBBA5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E1A4072-C7D3-4BC2-B53D-AD55604EBB43}">
      <dgm:prSet phldrT="[Text]"/>
      <dgm:spPr/>
      <dgm:t>
        <a:bodyPr/>
        <a:lstStyle/>
        <a:p>
          <a:r>
            <a:rPr lang="de-CH" dirty="0">
              <a:latin typeface="Arial" panose="020B0604020202020204" pitchFamily="34" charset="0"/>
              <a:cs typeface="Arial" panose="020B0604020202020204" pitchFamily="34" charset="0"/>
            </a:rPr>
            <a:t>Nachmittag</a:t>
          </a:r>
          <a:endParaRPr lang="de-DE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699ED95-C8B8-4DC6-B06D-EC8BA64D7F9A}" type="parTrans" cxnId="{832694C4-64BC-4849-AA2C-E1621C5938E5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573930E-C08B-4C7A-93CF-225368960258}" type="sibTrans" cxnId="{832694C4-64BC-4849-AA2C-E1621C5938E5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C266788-7363-4F3C-8A69-8FE08D48399D}">
      <dgm:prSet phldrT="[Text]"/>
      <dgm:spPr/>
      <dgm:t>
        <a:bodyPr/>
        <a:lstStyle/>
        <a:p>
          <a:r>
            <a:rPr lang="de-CH" dirty="0">
              <a:latin typeface="Arial" panose="020B0604020202020204" pitchFamily="34" charset="0"/>
              <a:cs typeface="Arial" panose="020B0604020202020204" pitchFamily="34" charset="0"/>
            </a:rPr>
            <a:t>Abend</a:t>
          </a:r>
          <a:endParaRPr lang="de-DE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06CE661-DB15-4E84-96CD-7F050DD1C0F6}" type="parTrans" cxnId="{993C299F-2E90-46B0-A560-F37079D4BFF0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D32CE00-8518-4A46-9281-132BF946CFCD}" type="sibTrans" cxnId="{993C299F-2E90-46B0-A560-F37079D4BFF0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F7E98E9-A58C-4833-BFCB-A1736738FC3A}">
      <dgm:prSet phldrT="[Text]"/>
      <dgm:spPr/>
      <dgm:t>
        <a:bodyPr/>
        <a:lstStyle/>
        <a:p>
          <a:r>
            <a:rPr lang="de-DE" dirty="0">
              <a:latin typeface="Arial" panose="020B0604020202020204" pitchFamily="34" charset="0"/>
              <a:cs typeface="Arial" panose="020B0604020202020204" pitchFamily="34" charset="0"/>
            </a:rPr>
            <a:t>Ab 18.30 Uhr</a:t>
          </a:r>
          <a:br>
            <a:rPr lang="de-DE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de-DE" dirty="0">
              <a:latin typeface="Arial" panose="020B0604020202020204" pitchFamily="34" charset="0"/>
              <a:cs typeface="Arial" panose="020B0604020202020204" pitchFamily="34" charset="0"/>
            </a:rPr>
            <a:t>Trachtengruppe Trub &amp; </a:t>
          </a:r>
          <a:r>
            <a:rPr lang="de-DE" dirty="0" err="1">
              <a:latin typeface="Arial" panose="020B0604020202020204" pitchFamily="34" charset="0"/>
              <a:cs typeface="Arial" panose="020B0604020202020204" pitchFamily="34" charset="0"/>
            </a:rPr>
            <a:t>Ländlerkapelle</a:t>
          </a:r>
          <a:r>
            <a:rPr lang="de-D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dirty="0" err="1">
              <a:latin typeface="Arial" panose="020B0604020202020204" pitchFamily="34" charset="0"/>
              <a:cs typeface="Arial" panose="020B0604020202020204" pitchFamily="34" charset="0"/>
            </a:rPr>
            <a:t>Meieli</a:t>
          </a:r>
          <a:endParaRPr lang="de-DE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30B1415-97AF-46AC-9ACC-BBE129A1211B}" type="parTrans" cxnId="{688B0334-AFC9-46E3-B6BA-3BF1464B3D24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A466FFA-EC4F-4BDC-81A5-65CE42166724}" type="sibTrans" cxnId="{688B0334-AFC9-46E3-B6BA-3BF1464B3D24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83F7B8F-59BA-4793-82FB-FBF587A44B2B}">
      <dgm:prSet/>
      <dgm:spPr/>
      <dgm:t>
        <a:bodyPr/>
        <a:lstStyle/>
        <a:p>
          <a:r>
            <a:rPr lang="de-DE" dirty="0">
              <a:latin typeface="Arial" panose="020B0604020202020204" pitchFamily="34" charset="0"/>
              <a:cs typeface="Arial" panose="020B0604020202020204" pitchFamily="34" charset="0"/>
            </a:rPr>
            <a:t>9.30–12.00 Uhr</a:t>
          </a:r>
          <a:br>
            <a:rPr lang="de-DE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de-DE" dirty="0">
              <a:latin typeface="Arial" panose="020B0604020202020204" pitchFamily="34" charset="0"/>
              <a:cs typeface="Arial" panose="020B0604020202020204" pitchFamily="34" charset="0"/>
            </a:rPr>
            <a:t>Vorträge Jodeln</a:t>
          </a:r>
        </a:p>
      </dgm:t>
    </dgm:pt>
    <dgm:pt modelId="{C8B8420E-1800-4221-893B-9B7569D21B57}" type="parTrans" cxnId="{EBB0E89C-2F11-4E8E-A515-37377D532EBD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C2C071F-7407-4E23-9E1A-C620700D9EDE}" type="sibTrans" cxnId="{EBB0E89C-2F11-4E8E-A515-37377D532EBD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7A2A6CE-D745-4E1F-8B34-95FCEBC1BE93}">
      <dgm:prSet/>
      <dgm:spPr/>
      <dgm:t>
        <a:bodyPr/>
        <a:lstStyle/>
        <a:p>
          <a:endParaRPr lang="de-DE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081E385-351E-4A59-809B-67ADF0FB361F}" type="sibTrans" cxnId="{5582111A-FD54-4F95-AD31-5C2C83AD47D4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72950B3-E77A-4ADA-A351-04C79857B784}" type="parTrans" cxnId="{5582111A-FD54-4F95-AD31-5C2C83AD47D4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809BF96-FADA-4F2D-9FF6-B52594288B40}">
      <dgm:prSet phldrT="[Text]"/>
      <dgm:spPr/>
      <dgm:t>
        <a:bodyPr/>
        <a:lstStyle/>
        <a:p>
          <a:r>
            <a:rPr lang="de-DE" dirty="0">
              <a:latin typeface="Arial" panose="020B0604020202020204" pitchFamily="34" charset="0"/>
              <a:cs typeface="Arial" panose="020B0604020202020204" pitchFamily="34" charset="0"/>
            </a:rPr>
            <a:t>9.00–10.00 Uhr Festbankett für Ehrengäste</a:t>
          </a:r>
        </a:p>
      </dgm:t>
    </dgm:pt>
    <dgm:pt modelId="{97730D59-9C11-41C2-8855-84CC42E6C314}" type="parTrans" cxnId="{8C550FB3-1979-4C14-AB52-4C9C3DE3B9DB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C2F9432-D543-4EF6-A559-27BDD40F3CF3}" type="sibTrans" cxnId="{8C550FB3-1979-4C14-AB52-4C9C3DE3B9DB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2217F97-DDBB-4787-A875-3F8717FE69E8}">
      <dgm:prSet/>
      <dgm:spPr/>
      <dgm:t>
        <a:bodyPr/>
        <a:lstStyle/>
        <a:p>
          <a:endParaRPr lang="de-DE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6B35AAB-56D9-4CE5-84E4-00F716378198}" type="parTrans" cxnId="{BADEB51F-1E90-417D-8F7B-176532DD26FC}">
      <dgm:prSet/>
      <dgm:spPr/>
      <dgm:t>
        <a:bodyPr/>
        <a:lstStyle/>
        <a:p>
          <a:endParaRPr lang="de-DE"/>
        </a:p>
      </dgm:t>
    </dgm:pt>
    <dgm:pt modelId="{FA08E121-2315-409D-B65E-FE32F388AAAA}" type="sibTrans" cxnId="{BADEB51F-1E90-417D-8F7B-176532DD26FC}">
      <dgm:prSet/>
      <dgm:spPr/>
      <dgm:t>
        <a:bodyPr/>
        <a:lstStyle/>
        <a:p>
          <a:endParaRPr lang="de-DE"/>
        </a:p>
      </dgm:t>
    </dgm:pt>
    <dgm:pt modelId="{B0DE194D-BFE8-4390-BEC4-72DB4980453E}" type="pres">
      <dgm:prSet presAssocID="{5441D29E-E39D-4088-85D5-1F41EF185855}" presName="Name0" presStyleCnt="0">
        <dgm:presLayoutVars>
          <dgm:dir/>
        </dgm:presLayoutVars>
      </dgm:prSet>
      <dgm:spPr/>
    </dgm:pt>
    <dgm:pt modelId="{1C3BB0CA-8492-477A-9D14-F28FD2AB7DDB}" type="pres">
      <dgm:prSet presAssocID="{6833D32C-52FF-43C7-A432-E7419AB3E882}" presName="composite" presStyleCnt="0"/>
      <dgm:spPr/>
    </dgm:pt>
    <dgm:pt modelId="{C3B6FC19-9431-4EF1-9D3F-0A85B74DA28B}" type="pres">
      <dgm:prSet presAssocID="{6833D32C-52FF-43C7-A432-E7419AB3E882}" presName="Accent" presStyleLbl="alignAcc1" presStyleIdx="0" presStyleCnt="3"/>
      <dgm:spPr/>
    </dgm:pt>
    <dgm:pt modelId="{61DF85D3-63F2-4C98-8110-1CD32E9C866C}" type="pres">
      <dgm:prSet presAssocID="{6833D32C-52FF-43C7-A432-E7419AB3E882}" presName="Image" presStyleLbl="node1" presStyleIdx="0" presStyleCnt="3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31EFA81C-AD27-4097-8993-D2E32E1A4EC0}" type="pres">
      <dgm:prSet presAssocID="{6833D32C-52FF-43C7-A432-E7419AB3E882}" presName="Child" presStyleLbl="revTx" presStyleIdx="0" presStyleCnt="3">
        <dgm:presLayoutVars>
          <dgm:bulletEnabled val="1"/>
        </dgm:presLayoutVars>
      </dgm:prSet>
      <dgm:spPr/>
    </dgm:pt>
    <dgm:pt modelId="{3675D44C-038E-4743-9E34-7973BC74B660}" type="pres">
      <dgm:prSet presAssocID="{6833D32C-52FF-43C7-A432-E7419AB3E882}" presName="Parent" presStyleLbl="alignNode1" presStyleIdx="0" presStyleCnt="3">
        <dgm:presLayoutVars>
          <dgm:bulletEnabled val="1"/>
        </dgm:presLayoutVars>
      </dgm:prSet>
      <dgm:spPr/>
    </dgm:pt>
    <dgm:pt modelId="{198BDC54-C829-4B54-95BD-DA6E8494FC03}" type="pres">
      <dgm:prSet presAssocID="{EE15862B-8951-4DD3-86A5-5BD20FF5B1DC}" presName="sibTrans" presStyleCnt="0"/>
      <dgm:spPr/>
    </dgm:pt>
    <dgm:pt modelId="{23B77796-80E4-4E13-8334-DDBC87B7CA9F}" type="pres">
      <dgm:prSet presAssocID="{DE1A4072-C7D3-4BC2-B53D-AD55604EBB43}" presName="composite" presStyleCnt="0"/>
      <dgm:spPr/>
    </dgm:pt>
    <dgm:pt modelId="{7C0CECA5-A4B0-4673-A22D-C4FD476ADD80}" type="pres">
      <dgm:prSet presAssocID="{DE1A4072-C7D3-4BC2-B53D-AD55604EBB43}" presName="Accent" presStyleLbl="alignAcc1" presStyleIdx="1" presStyleCnt="3"/>
      <dgm:spPr/>
    </dgm:pt>
    <dgm:pt modelId="{1DD92278-5C5C-418A-AC7D-A06133A4E8F2}" type="pres">
      <dgm:prSet presAssocID="{DE1A4072-C7D3-4BC2-B53D-AD55604EBB43}" presName="Image" presStyleLbl="node1" presStyleIdx="1" presStyleCnt="3"/>
      <dgm:spPr>
        <a:blipFill dpi="0" rotWithShape="1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A607335C-A2AA-4B02-B753-3E84E6651B2C}" type="pres">
      <dgm:prSet presAssocID="{DE1A4072-C7D3-4BC2-B53D-AD55604EBB43}" presName="Child" presStyleLbl="revTx" presStyleIdx="1" presStyleCnt="3">
        <dgm:presLayoutVars>
          <dgm:bulletEnabled val="1"/>
        </dgm:presLayoutVars>
      </dgm:prSet>
      <dgm:spPr/>
    </dgm:pt>
    <dgm:pt modelId="{682BD167-576C-4CB2-A7B2-1299544F3183}" type="pres">
      <dgm:prSet presAssocID="{DE1A4072-C7D3-4BC2-B53D-AD55604EBB43}" presName="Parent" presStyleLbl="alignNode1" presStyleIdx="1" presStyleCnt="3">
        <dgm:presLayoutVars>
          <dgm:bulletEnabled val="1"/>
        </dgm:presLayoutVars>
      </dgm:prSet>
      <dgm:spPr/>
    </dgm:pt>
    <dgm:pt modelId="{23E80386-D40F-41B3-BD7A-D1811F930181}" type="pres">
      <dgm:prSet presAssocID="{6573930E-C08B-4C7A-93CF-225368960258}" presName="sibTrans" presStyleCnt="0"/>
      <dgm:spPr/>
    </dgm:pt>
    <dgm:pt modelId="{9D0B35A0-0D36-45C0-A32D-EF8CD1C2FCB8}" type="pres">
      <dgm:prSet presAssocID="{4C266788-7363-4F3C-8A69-8FE08D48399D}" presName="composite" presStyleCnt="0"/>
      <dgm:spPr/>
    </dgm:pt>
    <dgm:pt modelId="{E0920820-3089-4BB5-B40C-1B35CEB71A52}" type="pres">
      <dgm:prSet presAssocID="{4C266788-7363-4F3C-8A69-8FE08D48399D}" presName="Accent" presStyleLbl="alignAcc1" presStyleIdx="2" presStyleCnt="3"/>
      <dgm:spPr/>
    </dgm:pt>
    <dgm:pt modelId="{EAA47675-3512-44E4-A888-BA7A1252126D}" type="pres">
      <dgm:prSet presAssocID="{4C266788-7363-4F3C-8A69-8FE08D48399D}" presName="Image" presStyleLbl="node1" presStyleIdx="2" presStyleCnt="3"/>
      <dgm:spPr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72327E56-8FBE-4822-B42B-AEB8A5A2B8B8}" type="pres">
      <dgm:prSet presAssocID="{4C266788-7363-4F3C-8A69-8FE08D48399D}" presName="Child" presStyleLbl="revTx" presStyleIdx="2" presStyleCnt="3">
        <dgm:presLayoutVars>
          <dgm:bulletEnabled val="1"/>
        </dgm:presLayoutVars>
      </dgm:prSet>
      <dgm:spPr/>
    </dgm:pt>
    <dgm:pt modelId="{3F41EE7D-6B3A-41C3-A59E-27AF4E9622B7}" type="pres">
      <dgm:prSet presAssocID="{4C266788-7363-4F3C-8A69-8FE08D48399D}" presName="Parent" presStyleLbl="alignNode1" presStyleIdx="2" presStyleCnt="3">
        <dgm:presLayoutVars>
          <dgm:bulletEnabled val="1"/>
        </dgm:presLayoutVars>
      </dgm:prSet>
      <dgm:spPr/>
    </dgm:pt>
  </dgm:ptLst>
  <dgm:cxnLst>
    <dgm:cxn modelId="{DEC288C5-0AD9-4093-A029-8833E6A81E03}" type="presOf" srcId="{6833D32C-52FF-43C7-A432-E7419AB3E882}" destId="{3675D44C-038E-4743-9E34-7973BC74B660}" srcOrd="0" destOrd="0" presId="urn:microsoft.com/office/officeart/2008/layout/TitlePictureLineup"/>
    <dgm:cxn modelId="{1077AC2A-B562-4A3E-BA9B-9960CC999096}" type="presOf" srcId="{383F7B8F-59BA-4793-82FB-FBF587A44B2B}" destId="{31EFA81C-AD27-4097-8993-D2E32E1A4EC0}" srcOrd="0" destOrd="2" presId="urn:microsoft.com/office/officeart/2008/layout/TitlePictureLineup"/>
    <dgm:cxn modelId="{5582111A-FD54-4F95-AD31-5C2C83AD47D4}" srcId="{4C266788-7363-4F3C-8A69-8FE08D48399D}" destId="{D7A2A6CE-D745-4E1F-8B34-95FCEBC1BE93}" srcOrd="1" destOrd="0" parTransId="{B72950B3-E77A-4ADA-A351-04C79857B784}" sibTransId="{A081E385-351E-4A59-809B-67ADF0FB361F}"/>
    <dgm:cxn modelId="{CBF6D0CA-C77B-4FB7-8AD7-5C5B371E6267}" type="presOf" srcId="{7F7E98E9-A58C-4833-BFCB-A1736738FC3A}" destId="{72327E56-8FBE-4822-B42B-AEB8A5A2B8B8}" srcOrd="0" destOrd="0" presId="urn:microsoft.com/office/officeart/2008/layout/TitlePictureLineup"/>
    <dgm:cxn modelId="{34540209-BECB-443D-AB8B-08AAB289C4B9}" type="presOf" srcId="{D809BF96-FADA-4F2D-9FF6-B52594288B40}" destId="{31EFA81C-AD27-4097-8993-D2E32E1A4EC0}" srcOrd="0" destOrd="1" presId="urn:microsoft.com/office/officeart/2008/layout/TitlePictureLineup"/>
    <dgm:cxn modelId="{8C550FB3-1979-4C14-AB52-4C9C3DE3B9DB}" srcId="{6833D32C-52FF-43C7-A432-E7419AB3E882}" destId="{D809BF96-FADA-4F2D-9FF6-B52594288B40}" srcOrd="1" destOrd="0" parTransId="{97730D59-9C11-41C2-8855-84CC42E6C314}" sibTransId="{AC2F9432-D543-4EF6-A559-27BDD40F3CF3}"/>
    <dgm:cxn modelId="{BADEB51F-1E90-417D-8F7B-176532DD26FC}" srcId="{DE1A4072-C7D3-4BC2-B53D-AD55604EBB43}" destId="{02217F97-DDBB-4787-A875-3F8717FE69E8}" srcOrd="0" destOrd="0" parTransId="{26B35AAB-56D9-4CE5-84E4-00F716378198}" sibTransId="{FA08E121-2315-409D-B65E-FE32F388AAAA}"/>
    <dgm:cxn modelId="{6951A04D-3DAF-431F-BCC2-B4B185A9A04F}" type="presOf" srcId="{4C266788-7363-4F3C-8A69-8FE08D48399D}" destId="{3F41EE7D-6B3A-41C3-A59E-27AF4E9622B7}" srcOrd="0" destOrd="0" presId="urn:microsoft.com/office/officeart/2008/layout/TitlePictureLineup"/>
    <dgm:cxn modelId="{45F97A1F-7E02-42E2-9099-7A4DAD1BBBA5}" srcId="{6833D32C-52FF-43C7-A432-E7419AB3E882}" destId="{21A95EF2-4BEE-445A-B419-BFC7D23366C1}" srcOrd="0" destOrd="0" parTransId="{2DF68BD4-D182-4B6D-AD7C-5AEF426E3168}" sibTransId="{1321C7A0-2F01-4862-836B-7FCEA248F1E1}"/>
    <dgm:cxn modelId="{EBB0E89C-2F11-4E8E-A515-37377D532EBD}" srcId="{6833D32C-52FF-43C7-A432-E7419AB3E882}" destId="{383F7B8F-59BA-4793-82FB-FBF587A44B2B}" srcOrd="2" destOrd="0" parTransId="{C8B8420E-1800-4221-893B-9B7569D21B57}" sibTransId="{2C2C071F-7407-4E23-9E1A-C620700D9EDE}"/>
    <dgm:cxn modelId="{82B6CBE3-08F1-478F-8BDA-928B3B1AB047}" type="presOf" srcId="{DE1A4072-C7D3-4BC2-B53D-AD55604EBB43}" destId="{682BD167-576C-4CB2-A7B2-1299544F3183}" srcOrd="0" destOrd="0" presId="urn:microsoft.com/office/officeart/2008/layout/TitlePictureLineup"/>
    <dgm:cxn modelId="{688B0334-AFC9-46E3-B6BA-3BF1464B3D24}" srcId="{4C266788-7363-4F3C-8A69-8FE08D48399D}" destId="{7F7E98E9-A58C-4833-BFCB-A1736738FC3A}" srcOrd="0" destOrd="0" parTransId="{030B1415-97AF-46AC-9ACC-BBE129A1211B}" sibTransId="{0A466FFA-EC4F-4BDC-81A5-65CE42166724}"/>
    <dgm:cxn modelId="{21FD42E6-EC7D-4944-80AC-6F6249805967}" type="presOf" srcId="{21A95EF2-4BEE-445A-B419-BFC7D23366C1}" destId="{31EFA81C-AD27-4097-8993-D2E32E1A4EC0}" srcOrd="0" destOrd="0" presId="urn:microsoft.com/office/officeart/2008/layout/TitlePictureLineup"/>
    <dgm:cxn modelId="{85511CE3-9281-4F7B-B2C1-9E6DE9D1D956}" srcId="{5441D29E-E39D-4088-85D5-1F41EF185855}" destId="{6833D32C-52FF-43C7-A432-E7419AB3E882}" srcOrd="0" destOrd="0" parTransId="{21029993-A00C-4280-B0C4-B5A9EEDA52EC}" sibTransId="{EE15862B-8951-4DD3-86A5-5BD20FF5B1DC}"/>
    <dgm:cxn modelId="{12037767-B048-4900-8D3E-7DEF22E9F660}" type="presOf" srcId="{02217F97-DDBB-4787-A875-3F8717FE69E8}" destId="{A607335C-A2AA-4B02-B753-3E84E6651B2C}" srcOrd="0" destOrd="0" presId="urn:microsoft.com/office/officeart/2008/layout/TitlePictureLineup"/>
    <dgm:cxn modelId="{832694C4-64BC-4849-AA2C-E1621C5938E5}" srcId="{5441D29E-E39D-4088-85D5-1F41EF185855}" destId="{DE1A4072-C7D3-4BC2-B53D-AD55604EBB43}" srcOrd="1" destOrd="0" parTransId="{4699ED95-C8B8-4DC6-B06D-EC8BA64D7F9A}" sibTransId="{6573930E-C08B-4C7A-93CF-225368960258}"/>
    <dgm:cxn modelId="{993C299F-2E90-46B0-A560-F37079D4BFF0}" srcId="{5441D29E-E39D-4088-85D5-1F41EF185855}" destId="{4C266788-7363-4F3C-8A69-8FE08D48399D}" srcOrd="2" destOrd="0" parTransId="{306CE661-DB15-4E84-96CD-7F050DD1C0F6}" sibTransId="{3D32CE00-8518-4A46-9281-132BF946CFCD}"/>
    <dgm:cxn modelId="{28341975-5ECC-4960-960B-94FD95BAE17D}" type="presOf" srcId="{5441D29E-E39D-4088-85D5-1F41EF185855}" destId="{B0DE194D-BFE8-4390-BEC4-72DB4980453E}" srcOrd="0" destOrd="0" presId="urn:microsoft.com/office/officeart/2008/layout/TitlePictureLineup"/>
    <dgm:cxn modelId="{EF9AFB22-7989-46CC-A669-5A23BAA534F3}" type="presOf" srcId="{D7A2A6CE-D745-4E1F-8B34-95FCEBC1BE93}" destId="{72327E56-8FBE-4822-B42B-AEB8A5A2B8B8}" srcOrd="0" destOrd="1" presId="urn:microsoft.com/office/officeart/2008/layout/TitlePictureLineup"/>
    <dgm:cxn modelId="{953E959F-52D6-46D0-B505-58CB46064F55}" type="presParOf" srcId="{B0DE194D-BFE8-4390-BEC4-72DB4980453E}" destId="{1C3BB0CA-8492-477A-9D14-F28FD2AB7DDB}" srcOrd="0" destOrd="0" presId="urn:microsoft.com/office/officeart/2008/layout/TitlePictureLineup"/>
    <dgm:cxn modelId="{80D37B33-FC90-4759-B7F8-D2EEF8CF5A58}" type="presParOf" srcId="{1C3BB0CA-8492-477A-9D14-F28FD2AB7DDB}" destId="{C3B6FC19-9431-4EF1-9D3F-0A85B74DA28B}" srcOrd="0" destOrd="0" presId="urn:microsoft.com/office/officeart/2008/layout/TitlePictureLineup"/>
    <dgm:cxn modelId="{25FB28A0-AB30-4C30-A0CA-BD5FE40E7E9A}" type="presParOf" srcId="{1C3BB0CA-8492-477A-9D14-F28FD2AB7DDB}" destId="{61DF85D3-63F2-4C98-8110-1CD32E9C866C}" srcOrd="1" destOrd="0" presId="urn:microsoft.com/office/officeart/2008/layout/TitlePictureLineup"/>
    <dgm:cxn modelId="{10F1C32C-349E-431F-A954-5EF682F86A21}" type="presParOf" srcId="{1C3BB0CA-8492-477A-9D14-F28FD2AB7DDB}" destId="{31EFA81C-AD27-4097-8993-D2E32E1A4EC0}" srcOrd="2" destOrd="0" presId="urn:microsoft.com/office/officeart/2008/layout/TitlePictureLineup"/>
    <dgm:cxn modelId="{0F88781E-BFBC-4494-A319-8D239F248936}" type="presParOf" srcId="{1C3BB0CA-8492-477A-9D14-F28FD2AB7DDB}" destId="{3675D44C-038E-4743-9E34-7973BC74B660}" srcOrd="3" destOrd="0" presId="urn:microsoft.com/office/officeart/2008/layout/TitlePictureLineup"/>
    <dgm:cxn modelId="{060CF638-C298-4E70-BF29-F00A4DBA65F0}" type="presParOf" srcId="{B0DE194D-BFE8-4390-BEC4-72DB4980453E}" destId="{198BDC54-C829-4B54-95BD-DA6E8494FC03}" srcOrd="1" destOrd="0" presId="urn:microsoft.com/office/officeart/2008/layout/TitlePictureLineup"/>
    <dgm:cxn modelId="{5A9760B7-F328-48C9-B8EC-30AF6C82724D}" type="presParOf" srcId="{B0DE194D-BFE8-4390-BEC4-72DB4980453E}" destId="{23B77796-80E4-4E13-8334-DDBC87B7CA9F}" srcOrd="2" destOrd="0" presId="urn:microsoft.com/office/officeart/2008/layout/TitlePictureLineup"/>
    <dgm:cxn modelId="{959959BA-0E81-4256-A389-8ED44AD750EF}" type="presParOf" srcId="{23B77796-80E4-4E13-8334-DDBC87B7CA9F}" destId="{7C0CECA5-A4B0-4673-A22D-C4FD476ADD80}" srcOrd="0" destOrd="0" presId="urn:microsoft.com/office/officeart/2008/layout/TitlePictureLineup"/>
    <dgm:cxn modelId="{060F5F9A-FEEF-4E6E-957A-C65622A723CF}" type="presParOf" srcId="{23B77796-80E4-4E13-8334-DDBC87B7CA9F}" destId="{1DD92278-5C5C-418A-AC7D-A06133A4E8F2}" srcOrd="1" destOrd="0" presId="urn:microsoft.com/office/officeart/2008/layout/TitlePictureLineup"/>
    <dgm:cxn modelId="{B438D57C-8ED2-4B21-B9F0-BDE5185AE203}" type="presParOf" srcId="{23B77796-80E4-4E13-8334-DDBC87B7CA9F}" destId="{A607335C-A2AA-4B02-B753-3E84E6651B2C}" srcOrd="2" destOrd="0" presId="urn:microsoft.com/office/officeart/2008/layout/TitlePictureLineup"/>
    <dgm:cxn modelId="{B1C3D116-5078-44EB-87BF-A819DB8B1984}" type="presParOf" srcId="{23B77796-80E4-4E13-8334-DDBC87B7CA9F}" destId="{682BD167-576C-4CB2-A7B2-1299544F3183}" srcOrd="3" destOrd="0" presId="urn:microsoft.com/office/officeart/2008/layout/TitlePictureLineup"/>
    <dgm:cxn modelId="{2DA75B9A-64C6-4CD0-BAD9-F8561A82BD35}" type="presParOf" srcId="{B0DE194D-BFE8-4390-BEC4-72DB4980453E}" destId="{23E80386-D40F-41B3-BD7A-D1811F930181}" srcOrd="3" destOrd="0" presId="urn:microsoft.com/office/officeart/2008/layout/TitlePictureLineup"/>
    <dgm:cxn modelId="{9410DAF3-99E6-44BA-926B-1FE0D7211404}" type="presParOf" srcId="{B0DE194D-BFE8-4390-BEC4-72DB4980453E}" destId="{9D0B35A0-0D36-45C0-A32D-EF8CD1C2FCB8}" srcOrd="4" destOrd="0" presId="urn:microsoft.com/office/officeart/2008/layout/TitlePictureLineup"/>
    <dgm:cxn modelId="{EFB078CF-1B31-4E30-AD23-56B26864D261}" type="presParOf" srcId="{9D0B35A0-0D36-45C0-A32D-EF8CD1C2FCB8}" destId="{E0920820-3089-4BB5-B40C-1B35CEB71A52}" srcOrd="0" destOrd="0" presId="urn:microsoft.com/office/officeart/2008/layout/TitlePictureLineup"/>
    <dgm:cxn modelId="{48F0F112-3AEC-461C-8BC4-CF0689C039B3}" type="presParOf" srcId="{9D0B35A0-0D36-45C0-A32D-EF8CD1C2FCB8}" destId="{EAA47675-3512-44E4-A888-BA7A1252126D}" srcOrd="1" destOrd="0" presId="urn:microsoft.com/office/officeart/2008/layout/TitlePictureLineup"/>
    <dgm:cxn modelId="{2052E786-E9AA-4572-BC9E-46C7AB565B55}" type="presParOf" srcId="{9D0B35A0-0D36-45C0-A32D-EF8CD1C2FCB8}" destId="{72327E56-8FBE-4822-B42B-AEB8A5A2B8B8}" srcOrd="2" destOrd="0" presId="urn:microsoft.com/office/officeart/2008/layout/TitlePictureLineup"/>
    <dgm:cxn modelId="{AFBB5600-1DA1-49D4-8B1A-51A162A101F5}" type="presParOf" srcId="{9D0B35A0-0D36-45C0-A32D-EF8CD1C2FCB8}" destId="{3F41EE7D-6B3A-41C3-A59E-27AF4E9622B7}" srcOrd="3" destOrd="0" presId="urn:microsoft.com/office/officeart/2008/layout/TitlePictureLineu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B6FC19-9431-4EF1-9D3F-0A85B74DA28B}">
      <dsp:nvSpPr>
        <dsp:cNvPr id="0" name=""/>
        <dsp:cNvSpPr/>
      </dsp:nvSpPr>
      <dsp:spPr>
        <a:xfrm>
          <a:off x="1120587" y="469152"/>
          <a:ext cx="0" cy="4222377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DF85D3-63F2-4C98-8110-1CD32E9C866C}">
      <dsp:nvSpPr>
        <dsp:cNvPr id="0" name=""/>
        <dsp:cNvSpPr/>
      </dsp:nvSpPr>
      <dsp:spPr>
        <a:xfrm>
          <a:off x="1237876" y="609898"/>
          <a:ext cx="2220735" cy="1900069"/>
        </a:xfrm>
        <a:prstGeom prst="rect">
          <a:avLst/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EFA81C-AD27-4097-8993-D2E32E1A4EC0}">
      <dsp:nvSpPr>
        <dsp:cNvPr id="0" name=""/>
        <dsp:cNvSpPr/>
      </dsp:nvSpPr>
      <dsp:spPr>
        <a:xfrm>
          <a:off x="1237876" y="2509968"/>
          <a:ext cx="2220735" cy="2181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040" tIns="66040" rIns="66040" bIns="660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000" kern="1200" dirty="0">
              <a:latin typeface="Arial" panose="020B0604020202020204" pitchFamily="34" charset="0"/>
              <a:cs typeface="Arial" panose="020B0604020202020204" pitchFamily="34" charset="0"/>
            </a:rPr>
            <a:t>8.00–9.00 Uhr Festauftakt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000" kern="1200" dirty="0">
              <a:latin typeface="Arial" panose="020B0604020202020204" pitchFamily="34" charset="0"/>
              <a:cs typeface="Arial" panose="020B0604020202020204" pitchFamily="34" charset="0"/>
            </a:rPr>
            <a:t>9.00–10.00 Uhr Festbankett für Ehrengäste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000" kern="1200" dirty="0">
              <a:latin typeface="Arial" panose="020B0604020202020204" pitchFamily="34" charset="0"/>
              <a:cs typeface="Arial" panose="020B0604020202020204" pitchFamily="34" charset="0"/>
            </a:rPr>
            <a:t>9.30–12.00 Uhr</a:t>
          </a:r>
          <a:br>
            <a:rPr lang="de-DE" sz="2000" kern="12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de-DE" sz="2000" kern="1200" dirty="0">
              <a:latin typeface="Arial" panose="020B0604020202020204" pitchFamily="34" charset="0"/>
              <a:cs typeface="Arial" panose="020B0604020202020204" pitchFamily="34" charset="0"/>
            </a:rPr>
            <a:t>Vorträge Jodeln</a:t>
          </a:r>
        </a:p>
      </dsp:txBody>
      <dsp:txXfrm>
        <a:off x="1237876" y="2509968"/>
        <a:ext cx="2220735" cy="2181561"/>
      </dsp:txXfrm>
    </dsp:sp>
    <dsp:sp modelId="{3675D44C-038E-4743-9E34-7973BC74B660}">
      <dsp:nvSpPr>
        <dsp:cNvPr id="0" name=""/>
        <dsp:cNvSpPr/>
      </dsp:nvSpPr>
      <dsp:spPr>
        <a:xfrm>
          <a:off x="1120587" y="0"/>
          <a:ext cx="2345765" cy="46915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500" kern="1200" dirty="0">
              <a:latin typeface="Arial" panose="020B0604020202020204" pitchFamily="34" charset="0"/>
              <a:cs typeface="Arial" panose="020B0604020202020204" pitchFamily="34" charset="0"/>
            </a:rPr>
            <a:t>Vormittag</a:t>
          </a:r>
          <a:endParaRPr lang="de-DE" sz="2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20587" y="0"/>
        <a:ext cx="2345765" cy="469153"/>
      </dsp:txXfrm>
    </dsp:sp>
    <dsp:sp modelId="{7C0CECA5-A4B0-4673-A22D-C4FD476ADD80}">
      <dsp:nvSpPr>
        <dsp:cNvPr id="0" name=""/>
        <dsp:cNvSpPr/>
      </dsp:nvSpPr>
      <dsp:spPr>
        <a:xfrm>
          <a:off x="3981823" y="469152"/>
          <a:ext cx="0" cy="4222377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D92278-5C5C-418A-AC7D-A06133A4E8F2}">
      <dsp:nvSpPr>
        <dsp:cNvPr id="0" name=""/>
        <dsp:cNvSpPr/>
      </dsp:nvSpPr>
      <dsp:spPr>
        <a:xfrm>
          <a:off x="4099111" y="609898"/>
          <a:ext cx="2220735" cy="1900069"/>
        </a:xfrm>
        <a:prstGeom prst="rect">
          <a:avLst/>
        </a:prstGeom>
        <a:blipFill dpi="0" rotWithShape="1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07335C-A2AA-4B02-B753-3E84E6651B2C}">
      <dsp:nvSpPr>
        <dsp:cNvPr id="0" name=""/>
        <dsp:cNvSpPr/>
      </dsp:nvSpPr>
      <dsp:spPr>
        <a:xfrm>
          <a:off x="4099111" y="2509968"/>
          <a:ext cx="2220735" cy="2181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040" tIns="66040" rIns="66040" bIns="66040" numCol="1" spcCol="1270" anchor="t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99111" y="2509968"/>
        <a:ext cx="2220735" cy="2181561"/>
      </dsp:txXfrm>
    </dsp:sp>
    <dsp:sp modelId="{682BD167-576C-4CB2-A7B2-1299544F3183}">
      <dsp:nvSpPr>
        <dsp:cNvPr id="0" name=""/>
        <dsp:cNvSpPr/>
      </dsp:nvSpPr>
      <dsp:spPr>
        <a:xfrm>
          <a:off x="3981823" y="0"/>
          <a:ext cx="2345765" cy="46915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500" kern="1200" dirty="0">
              <a:latin typeface="Arial" panose="020B0604020202020204" pitchFamily="34" charset="0"/>
              <a:cs typeface="Arial" panose="020B0604020202020204" pitchFamily="34" charset="0"/>
            </a:rPr>
            <a:t>Nachmittag</a:t>
          </a:r>
          <a:endParaRPr lang="de-DE" sz="2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981823" y="0"/>
        <a:ext cx="2345765" cy="469153"/>
      </dsp:txXfrm>
    </dsp:sp>
    <dsp:sp modelId="{E0920820-3089-4BB5-B40C-1B35CEB71A52}">
      <dsp:nvSpPr>
        <dsp:cNvPr id="0" name=""/>
        <dsp:cNvSpPr/>
      </dsp:nvSpPr>
      <dsp:spPr>
        <a:xfrm>
          <a:off x="6843059" y="469152"/>
          <a:ext cx="0" cy="4222377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A47675-3512-44E4-A888-BA7A1252126D}">
      <dsp:nvSpPr>
        <dsp:cNvPr id="0" name=""/>
        <dsp:cNvSpPr/>
      </dsp:nvSpPr>
      <dsp:spPr>
        <a:xfrm>
          <a:off x="6960347" y="609898"/>
          <a:ext cx="2220735" cy="1900069"/>
        </a:xfrm>
        <a:prstGeom prst="rect">
          <a:avLst/>
        </a:prstGeom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327E56-8FBE-4822-B42B-AEB8A5A2B8B8}">
      <dsp:nvSpPr>
        <dsp:cNvPr id="0" name=""/>
        <dsp:cNvSpPr/>
      </dsp:nvSpPr>
      <dsp:spPr>
        <a:xfrm>
          <a:off x="6960347" y="2509968"/>
          <a:ext cx="2220735" cy="2181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040" tIns="66040" rIns="66040" bIns="660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000" kern="1200" dirty="0">
              <a:latin typeface="Arial" panose="020B0604020202020204" pitchFamily="34" charset="0"/>
              <a:cs typeface="Arial" panose="020B0604020202020204" pitchFamily="34" charset="0"/>
            </a:rPr>
            <a:t>Ab 18.30 Uhr</a:t>
          </a:r>
          <a:br>
            <a:rPr lang="de-DE" sz="2000" kern="12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de-DE" sz="2000" kern="1200" dirty="0">
              <a:latin typeface="Arial" panose="020B0604020202020204" pitchFamily="34" charset="0"/>
              <a:cs typeface="Arial" panose="020B0604020202020204" pitchFamily="34" charset="0"/>
            </a:rPr>
            <a:t>Trachtengruppe Trub &amp; </a:t>
          </a:r>
          <a:r>
            <a:rPr lang="de-DE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Ländlerkapelle</a:t>
          </a:r>
          <a:r>
            <a:rPr lang="de-DE" sz="20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Meieli</a:t>
          </a:r>
          <a:endParaRPr lang="de-DE" sz="20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de-DE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960347" y="2509968"/>
        <a:ext cx="2220735" cy="2181561"/>
      </dsp:txXfrm>
    </dsp:sp>
    <dsp:sp modelId="{3F41EE7D-6B3A-41C3-A59E-27AF4E9622B7}">
      <dsp:nvSpPr>
        <dsp:cNvPr id="0" name=""/>
        <dsp:cNvSpPr/>
      </dsp:nvSpPr>
      <dsp:spPr>
        <a:xfrm>
          <a:off x="6843059" y="0"/>
          <a:ext cx="2345765" cy="46915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500" kern="1200" dirty="0">
              <a:latin typeface="Arial" panose="020B0604020202020204" pitchFamily="34" charset="0"/>
              <a:cs typeface="Arial" panose="020B0604020202020204" pitchFamily="34" charset="0"/>
            </a:rPr>
            <a:t>Abend</a:t>
          </a:r>
          <a:endParaRPr lang="de-DE" sz="2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843059" y="0"/>
        <a:ext cx="2345765" cy="4691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TitlePictureLineup">
  <dgm:title val=""/>
  <dgm:desc val=""/>
  <dgm:catLst>
    <dgm:cat type="picture" pri="18000"/>
    <dgm:cat type="pictureconvert" pri="18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linDir" val="fromL"/>
          <dgm:param type="fallback" val="1D"/>
          <dgm:param type="horzAlign" val="ctr"/>
          <dgm:param type="vertAlign" val="mid"/>
          <dgm:param type="nodeVertAlign" val="t"/>
        </dgm:alg>
      </dgm:if>
      <dgm:else name="Name3">
        <dgm:alg type="lin">
          <dgm:param type="linDir" val="fromR"/>
          <dgm:param type="fallback" val="1D"/>
          <dgm:param type="horzAlign" val="ctr"/>
          <dgm:param type="vertAlign" val="mid"/>
          <dgm:param type="nodeVertAlign" val="t"/>
        </dgm:alg>
      </dgm:else>
    </dgm:choose>
    <dgm:shape xmlns:r="http://schemas.openxmlformats.org/officeDocument/2006/relationships" r:blip="">
      <dgm:adjLst/>
    </dgm:shape>
    <dgm:constrLst>
      <dgm:constr type="h" for="des" forName="Child" op="equ"/>
      <dgm:constr type="w" for="des" forName="Child" op="equ"/>
      <dgm:constr type="h" for="des" forName="Accent" op="equ"/>
      <dgm:constr type="w" for="des" forName="Accent" op="equ"/>
      <dgm:constr type="primFontSz" for="des" forName="Parent" op="equ"/>
      <dgm:constr type="primFontSz" for="des" forName="Child" op="equ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05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5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 fact="0.1"/>
              <dgm:constr type="l" for="ch" forName="Accent" refType="w" fact="0"/>
              <dgm:constr type="b" for="ch" forName="Accent" refType="h"/>
              <dgm:constr type="w" for="ch" forName="Accent" refType="w" fact="0"/>
              <dgm:constr type="h" for="ch" forName="Accent" refType="h" fact="0.9"/>
              <dgm:constr type="l" for="ch" forName="Image" refType="w" fact="0.05"/>
              <dgm:constr type="t" for="ch" forName="Image" refType="h" fact="0.13"/>
              <dgm:constr type="w" for="ch" forName="Image" refType="w" fact="0.9467"/>
              <dgm:constr type="h" for="ch" forName="Image" refType="h" fact="0.405"/>
              <dgm:constr type="l" for="ch" forName="Child" refType="w" fact="0.05"/>
              <dgm:constr type="t" for="ch" forName="Child" refType="h" fact="0.535"/>
              <dgm:constr type="w" for="ch" forName="Child" refType="w" fact="0.9467"/>
              <dgm:constr type="h" for="ch" forName="Child" refType="h" fact="0.465"/>
            </dgm:constrLst>
          </dgm:if>
          <dgm:else name="Name6">
            <dgm:constrLst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 fact="0.1"/>
              <dgm:constr type="l" for="ch" forName="Accent" refType="w"/>
              <dgm:constr type="b" for="ch" forName="Accent" refType="h"/>
              <dgm:constr type="h" for="ch" forName="Accent" refType="h" fact="0.9"/>
              <dgm:constr type="l" for="ch" forName="Image" refType="w" fact="0"/>
              <dgm:constr type="t" for="ch" forName="Image" refType="h" fact="0.13"/>
              <dgm:constr type="w" for="ch" forName="Image" refType="w" fact="0.9467"/>
              <dgm:constr type="h" for="ch" forName="Image" refType="h" fact="0.405"/>
              <dgm:constr type="l" for="ch" forName="Child" refType="w" fact="0"/>
              <dgm:constr type="t" for="ch" forName="Child" refType="h" fact="0.535"/>
              <dgm:constr type="w" for="ch" forName="Child" refType="w" fact="0.9467"/>
              <dgm:constr type="h" for="ch" forName="Child" refType="h" fact="0.465"/>
            </dgm:constrLst>
          </dgm:else>
        </dgm:choose>
        <dgm:forEach name="Name7" axis="self" ptType="node">
          <dgm:layoutNode name="Accent" styleLbl="alignAcc1">
            <dgm:alg type="sp"/>
            <dgm:shape xmlns:r="http://schemas.openxmlformats.org/officeDocument/2006/relationships" type="line" r:blip="">
              <dgm:adjLst/>
            </dgm:shape>
            <dgm:presOf/>
          </dgm:layoutNode>
          <dgm:layoutNode name="Image">
            <dgm:alg type="sp"/>
            <dgm:shape xmlns:r="http://schemas.openxmlformats.org/officeDocument/2006/relationships" type="rect" r:blip="" blipPhldr="1">
              <dgm:adjLst/>
            </dgm:shape>
            <dgm:presOf/>
          </dgm:layoutNode>
          <dgm:layoutNode name="Child" styleLbl="revTx">
            <dgm:varLst>
              <dgm:bulletEnabled val="1"/>
            </dgm:varLst>
            <dgm:choose name="Name8">
              <dgm:if name="Name9" axis="ch" ptType="node" func="cnt" op="gt" val="1">
                <dgm:choose name="Name10">
                  <dgm:if name="Name11" func="var" arg="dir" op="equ" val="norm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1"/>
                    </dgm:alg>
                  </dgm:if>
                  <dgm:else name="Name12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1"/>
                    </dgm:alg>
                  </dgm:else>
                </dgm:choose>
              </dgm:if>
              <dgm:else name="Name13">
                <dgm:choose name="Name14">
                  <dgm:if name="Name15" func="var" arg="dir" op="equ" val="norm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2"/>
                    </dgm:alg>
                  </dgm:if>
                  <dgm:else name="Name16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2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2"/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  <dgm:layoutNode name="Parent" styleLbl="alignNode1">
            <dgm:varLst>
              <dgm:bulletEnabled val="1"/>
            </dgm:varLst>
            <dgm:alg type="tx">
              <dgm:param type="shpTxLTRAlignCh" val="ctr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self"/>
            <dgm:constrLst>
              <dgm:constr type="lMarg" refType="primFontSz" fact="0.2"/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forEach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5D43-2364-4D9C-9A11-E193694E2544}" type="datetimeFigureOut">
              <a:rPr lang="de-DE" smtClean="0"/>
              <a:t>16.12.16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31F0-61B2-483E-B857-15E869A0A0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4337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5D43-2364-4D9C-9A11-E193694E2544}" type="datetimeFigureOut">
              <a:rPr lang="de-DE" smtClean="0"/>
              <a:t>16.12.16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31F0-61B2-483E-B857-15E869A0A0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0965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5D43-2364-4D9C-9A11-E193694E2544}" type="datetimeFigureOut">
              <a:rPr lang="de-DE" smtClean="0"/>
              <a:t>16.12.16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31F0-61B2-483E-B857-15E869A0A0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121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5D43-2364-4D9C-9A11-E193694E2544}" type="datetimeFigureOut">
              <a:rPr lang="de-DE" smtClean="0"/>
              <a:t>16.12.16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31F0-61B2-483E-B857-15E869A0A0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8172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5D43-2364-4D9C-9A11-E193694E2544}" type="datetimeFigureOut">
              <a:rPr lang="de-DE" smtClean="0"/>
              <a:t>16.12.16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31F0-61B2-483E-B857-15E869A0A0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9908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5D43-2364-4D9C-9A11-E193694E2544}" type="datetimeFigureOut">
              <a:rPr lang="de-DE" smtClean="0"/>
              <a:t>16.12.16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31F0-61B2-483E-B857-15E869A0A0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1472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5D43-2364-4D9C-9A11-E193694E2544}" type="datetimeFigureOut">
              <a:rPr lang="de-DE" smtClean="0"/>
              <a:t>16.12.16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31F0-61B2-483E-B857-15E869A0A0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565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5D43-2364-4D9C-9A11-E193694E2544}" type="datetimeFigureOut">
              <a:rPr lang="de-DE" smtClean="0"/>
              <a:t>16.12.16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31F0-61B2-483E-B857-15E869A0A0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4051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5D43-2364-4D9C-9A11-E193694E2544}" type="datetimeFigureOut">
              <a:rPr lang="de-DE" smtClean="0"/>
              <a:t>16.12.16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31F0-61B2-483E-B857-15E869A0A0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0624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5D43-2364-4D9C-9A11-E193694E2544}" type="datetimeFigureOut">
              <a:rPr lang="de-DE" smtClean="0"/>
              <a:t>16.12.16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31F0-61B2-483E-B857-15E869A0A0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6824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5D43-2364-4D9C-9A11-E193694E2544}" type="datetimeFigureOut">
              <a:rPr lang="de-DE" smtClean="0"/>
              <a:t>16.12.16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31F0-61B2-483E-B857-15E869A0A0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409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925D43-2364-4D9C-9A11-E193694E2544}" type="datetimeFigureOut">
              <a:rPr lang="de-DE" smtClean="0"/>
              <a:t>16.12.16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9231F0-61B2-483E-B857-15E869A0A0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0943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58775" indent="-358775" algn="l" defTabSz="914400" rtl="0" eaLnBrk="1" latinLnBrk="0" hangingPunct="1">
        <a:lnSpc>
          <a:spcPct val="100000"/>
        </a:lnSpc>
        <a:spcBef>
          <a:spcPts val="1000"/>
        </a:spcBef>
        <a:buFont typeface="Wingdings 3" panose="05040102010807070707" pitchFamily="18" charset="2"/>
        <a:buChar char=""/>
        <a:defRPr lang="de-DE" sz="2800" kern="1200" dirty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11213" indent="-452438" algn="l" defTabSz="914400" rtl="0" eaLnBrk="1" latinLnBrk="0" hangingPunct="1">
        <a:lnSpc>
          <a:spcPct val="100000"/>
        </a:lnSpc>
        <a:spcBef>
          <a:spcPts val="500"/>
        </a:spcBef>
        <a:buFont typeface="Wingdings 3" panose="05040102010807070707" pitchFamily="18" charset="2"/>
        <a:buChar char=""/>
        <a:defRPr lang="de-DE" sz="2800" kern="1200" dirty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54125" indent="-442913" algn="l" defTabSz="914400" rtl="0" eaLnBrk="1" latinLnBrk="0" hangingPunct="1">
        <a:lnSpc>
          <a:spcPct val="100000"/>
        </a:lnSpc>
        <a:spcBef>
          <a:spcPts val="500"/>
        </a:spcBef>
        <a:buFont typeface="Wingdings 3" panose="05040102010807070707" pitchFamily="18" charset="2"/>
        <a:buChar char=""/>
        <a:defRPr lang="de-DE" sz="2800" kern="1200" dirty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 3" panose="05040102010807070707" pitchFamily="18" charset="2"/>
        <a:buChar char=""/>
        <a:defRPr lang="de-DE" sz="2800" kern="1200" dirty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 3" panose="05040102010807070707" pitchFamily="18" charset="2"/>
        <a:buChar char=""/>
        <a:defRPr lang="de-DE" sz="2800" kern="1200" dirty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3375" y="3032313"/>
            <a:ext cx="10221642" cy="3330043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99797" y="922873"/>
            <a:ext cx="11175661" cy="1111716"/>
          </a:xfrm>
        </p:spPr>
        <p:txBody>
          <a:bodyPr>
            <a:normAutofit/>
          </a:bodyPr>
          <a:lstStyle/>
          <a:p>
            <a:r>
              <a:rPr lang="de-CH" dirty="0" err="1"/>
              <a:t>Jodlertreffen</a:t>
            </a:r>
            <a:r>
              <a:rPr lang="de-CH" dirty="0"/>
              <a:t> </a:t>
            </a:r>
            <a:r>
              <a:rPr lang="de-CH" dirty="0" err="1"/>
              <a:t>Trubschachen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99798" y="2034589"/>
            <a:ext cx="4718013" cy="1655762"/>
          </a:xfrm>
        </p:spPr>
        <p:txBody>
          <a:bodyPr>
            <a:normAutofit/>
          </a:bodyPr>
          <a:lstStyle/>
          <a:p>
            <a:pPr algn="l"/>
            <a:r>
              <a:rPr lang="de-CH" sz="4000" dirty="0">
                <a:latin typeface="+mj-lt"/>
                <a:ea typeface="+mj-ea"/>
                <a:cs typeface="+mj-cs"/>
              </a:rPr>
              <a:t>1. Juli 2017</a:t>
            </a:r>
            <a:endParaRPr lang="de-DE" sz="40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03286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Programm</a:t>
            </a:r>
            <a:endParaRPr lang="de-DE" dirty="0"/>
          </a:p>
        </p:txBody>
      </p:sp>
      <p:graphicFrame>
        <p:nvGraphicFramePr>
          <p:cNvPr id="8" name="Inhaltsplatzhalt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6819395"/>
              </p:ext>
            </p:extLst>
          </p:nvPr>
        </p:nvGraphicFramePr>
        <p:xfrm>
          <a:off x="896471" y="1846730"/>
          <a:ext cx="10309412" cy="46915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87290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Abwechslung garantiert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dirty="0"/>
              <a:t>Jodler Vorträge der Klassen 1 und 2</a:t>
            </a:r>
          </a:p>
          <a:p>
            <a:r>
              <a:rPr lang="de-CH" dirty="0"/>
              <a:t>Alphorn-Formationen auf der Trub-Wiese</a:t>
            </a:r>
          </a:p>
          <a:p>
            <a:r>
              <a:rPr lang="de-CH" dirty="0"/>
              <a:t>Schlussumzug mit 12 originellen Bildern</a:t>
            </a:r>
          </a:p>
          <a:p>
            <a:r>
              <a:rPr lang="de-CH" dirty="0"/>
              <a:t>Festwirtschaft</a:t>
            </a:r>
          </a:p>
          <a:p>
            <a:r>
              <a:rPr lang="de-CH" dirty="0"/>
              <a:t>Kinder und Jugendliche gratis</a:t>
            </a:r>
          </a:p>
          <a:p>
            <a:r>
              <a:rPr lang="de-CH" dirty="0"/>
              <a:t>Shuttle-Dienst zu den Nachbargemeinden</a:t>
            </a:r>
          </a:p>
        </p:txBody>
      </p:sp>
    </p:spTree>
    <p:extLst>
      <p:ext uri="{BB962C8B-B14F-4D97-AF65-F5344CB8AC3E}">
        <p14:creationId xmlns:p14="http://schemas.microsoft.com/office/powerpoint/2010/main" val="1050148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Anreise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Öffentlicher Verkehr:</a:t>
            </a:r>
          </a:p>
          <a:p>
            <a:pPr lvl="1"/>
            <a:r>
              <a:rPr lang="de-CH" dirty="0" err="1"/>
              <a:t>Regioexpress</a:t>
            </a:r>
            <a:r>
              <a:rPr lang="de-CH" dirty="0"/>
              <a:t> Bern</a:t>
            </a:r>
            <a:r>
              <a:rPr lang="de-DE" dirty="0"/>
              <a:t>–Luzern aus beiden Richtungen</a:t>
            </a:r>
          </a:p>
          <a:p>
            <a:pPr lvl="1"/>
            <a:r>
              <a:rPr lang="de-CH" dirty="0"/>
              <a:t>S-Bahn oder Bus ab </a:t>
            </a:r>
            <a:r>
              <a:rPr lang="de-DE" dirty="0"/>
              <a:t>Burgdorf, Bern, Langenthal und Luzern</a:t>
            </a:r>
          </a:p>
          <a:p>
            <a:r>
              <a:rPr lang="de-CH" dirty="0"/>
              <a:t>PW (Gratisparkplätze am Dorfeingang)</a:t>
            </a:r>
          </a:p>
          <a:p>
            <a:pPr lvl="1"/>
            <a:endParaRPr lang="de-DE" dirty="0"/>
          </a:p>
          <a:p>
            <a:pPr lvl="1"/>
            <a:endParaRPr lang="de-DE" dirty="0"/>
          </a:p>
        </p:txBody>
      </p:sp>
      <p:grpSp>
        <p:nvGrpSpPr>
          <p:cNvPr id="30" name="Gruppieren 29"/>
          <p:cNvGrpSpPr/>
          <p:nvPr/>
        </p:nvGrpSpPr>
        <p:grpSpPr>
          <a:xfrm>
            <a:off x="554861" y="3949664"/>
            <a:ext cx="8964705" cy="2232025"/>
            <a:chOff x="101601" y="4123859"/>
            <a:chExt cx="8964705" cy="2232025"/>
          </a:xfrm>
        </p:grpSpPr>
        <p:sp>
          <p:nvSpPr>
            <p:cNvPr id="31" name="Textfeld 2"/>
            <p:cNvSpPr txBox="1">
              <a:spLocks noChangeArrowheads="1"/>
            </p:cNvSpPr>
            <p:nvPr/>
          </p:nvSpPr>
          <p:spPr bwMode="auto">
            <a:xfrm>
              <a:off x="4791392" y="4125764"/>
              <a:ext cx="4274914" cy="55753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de-CH" sz="1600" b="1" cap="small" spc="200" dirty="0">
                  <a:solidFill>
                    <a:srgbClr val="FF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Luzern</a:t>
              </a:r>
              <a:br>
                <a:rPr lang="de-CH" sz="1600" b="1" spc="200" dirty="0">
                  <a:solidFill>
                    <a:srgbClr val="0070C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de-CH" sz="16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A14, Ausfahrt Emmen-Süd,</a:t>
              </a:r>
              <a:br>
                <a:rPr lang="de-CH" sz="16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de-CH" sz="16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Richtung </a:t>
              </a:r>
              <a:r>
                <a:rPr lang="de-CH" sz="1600" dirty="0" err="1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Entlebuch</a:t>
              </a:r>
              <a:r>
                <a:rPr lang="de-CH" sz="16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, 60 min</a:t>
              </a:r>
              <a:endPara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Ellipse 31"/>
            <p:cNvSpPr/>
            <p:nvPr/>
          </p:nvSpPr>
          <p:spPr>
            <a:xfrm>
              <a:off x="3800792" y="4958884"/>
              <a:ext cx="379730" cy="37973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dirty="0"/>
            </a:p>
          </p:txBody>
        </p:sp>
        <p:sp>
          <p:nvSpPr>
            <p:cNvPr id="33" name="Ellipse 32"/>
            <p:cNvSpPr/>
            <p:nvPr/>
          </p:nvSpPr>
          <p:spPr>
            <a:xfrm>
              <a:off x="3050222" y="4147354"/>
              <a:ext cx="189230" cy="18923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4" name="Ellipse 33"/>
            <p:cNvSpPr/>
            <p:nvPr/>
          </p:nvSpPr>
          <p:spPr>
            <a:xfrm>
              <a:off x="4581842" y="4123859"/>
              <a:ext cx="189230" cy="18923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5" name="Ellipse 34"/>
            <p:cNvSpPr/>
            <p:nvPr/>
          </p:nvSpPr>
          <p:spPr>
            <a:xfrm>
              <a:off x="2878772" y="6166654"/>
              <a:ext cx="189230" cy="18923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6" name="Textfeld 2"/>
            <p:cNvSpPr txBox="1">
              <a:spLocks noChangeArrowheads="1"/>
            </p:cNvSpPr>
            <p:nvPr/>
          </p:nvSpPr>
          <p:spPr bwMode="auto">
            <a:xfrm>
              <a:off x="101601" y="4179104"/>
              <a:ext cx="2923222" cy="58737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r">
                <a:lnSpc>
                  <a:spcPct val="115000"/>
                </a:lnSpc>
                <a:spcAft>
                  <a:spcPts val="1200"/>
                </a:spcAft>
              </a:pPr>
              <a:r>
                <a:rPr lang="de-CH" sz="1600" b="1" cap="small" spc="200" dirty="0">
                  <a:solidFill>
                    <a:srgbClr val="FF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Burgdorf</a:t>
              </a:r>
              <a:br>
                <a:rPr lang="de-CH" sz="16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de-CH" sz="16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A1 Ausfahrt Kirchberg</a:t>
              </a:r>
              <a:br>
                <a:rPr lang="de-CH" sz="16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de-CH" sz="16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Richtung Luzern, 40 min</a:t>
              </a:r>
              <a:endPara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Textfeld 2"/>
            <p:cNvSpPr txBox="1">
              <a:spLocks noChangeArrowheads="1"/>
            </p:cNvSpPr>
            <p:nvPr/>
          </p:nvSpPr>
          <p:spPr bwMode="auto">
            <a:xfrm>
              <a:off x="101602" y="5511969"/>
              <a:ext cx="2729546" cy="55753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r">
                <a:lnSpc>
                  <a:spcPct val="115000"/>
                </a:lnSpc>
                <a:spcAft>
                  <a:spcPts val="1000"/>
                </a:spcAft>
              </a:pPr>
              <a:r>
                <a:rPr lang="de-CH" sz="1600" b="1" cap="small" spc="200" dirty="0">
                  <a:solidFill>
                    <a:srgbClr val="FF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Bern</a:t>
              </a:r>
              <a:br>
                <a:rPr lang="de-CH" sz="16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de-CH" sz="16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A6, Ausfahrt Muri,</a:t>
              </a:r>
              <a:br>
                <a:rPr lang="de-CH" sz="16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de-CH" sz="16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Richtung Luzern, 45 min</a:t>
              </a:r>
              <a:endPara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Textfeld 37"/>
            <p:cNvSpPr txBox="1"/>
            <p:nvPr/>
          </p:nvSpPr>
          <p:spPr>
            <a:xfrm>
              <a:off x="4128776" y="5148749"/>
              <a:ext cx="290143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2800" b="1" cap="small" spc="200" dirty="0" err="1">
                  <a:solidFill>
                    <a:srgbClr val="FF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Trubschachen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cxnSp>
          <p:nvCxnSpPr>
            <p:cNvPr id="39" name="Gerade Verbindung mit Pfeil 38"/>
            <p:cNvCxnSpPr>
              <a:stCxn id="34" idx="3"/>
              <a:endCxn id="32" idx="7"/>
            </p:cNvCxnSpPr>
            <p:nvPr/>
          </p:nvCxnSpPr>
          <p:spPr>
            <a:xfrm flipH="1">
              <a:off x="4124912" y="4285377"/>
              <a:ext cx="484642" cy="72911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 Verbindung mit Pfeil 39"/>
            <p:cNvCxnSpPr>
              <a:stCxn id="33" idx="5"/>
              <a:endCxn id="32" idx="1"/>
            </p:cNvCxnSpPr>
            <p:nvPr/>
          </p:nvCxnSpPr>
          <p:spPr>
            <a:xfrm>
              <a:off x="3211740" y="4308872"/>
              <a:ext cx="644662" cy="70562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mit Pfeil 40"/>
            <p:cNvCxnSpPr>
              <a:stCxn id="35" idx="7"/>
              <a:endCxn id="32" idx="3"/>
            </p:cNvCxnSpPr>
            <p:nvPr/>
          </p:nvCxnSpPr>
          <p:spPr>
            <a:xfrm flipV="1">
              <a:off x="3040290" y="5283004"/>
              <a:ext cx="816112" cy="91136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70133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Kontakt &amp; Informationen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www.jodlertreffen-trubschachen.ch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CH" dirty="0"/>
              <a:t>OK </a:t>
            </a:r>
            <a:r>
              <a:rPr lang="de-CH" dirty="0" err="1"/>
              <a:t>Jodlertreffen</a:t>
            </a:r>
            <a:r>
              <a:rPr lang="de-CH" dirty="0"/>
              <a:t> </a:t>
            </a:r>
            <a:r>
              <a:rPr lang="de-CH" dirty="0" err="1"/>
              <a:t>Trubschachen</a:t>
            </a:r>
            <a:r>
              <a:rPr lang="de-CH" dirty="0"/>
              <a:t> 2017</a:t>
            </a:r>
            <a:br>
              <a:rPr lang="de-CH" dirty="0"/>
            </a:br>
            <a:r>
              <a:rPr lang="de-CH" dirty="0"/>
              <a:t>Mario </a:t>
            </a:r>
            <a:r>
              <a:rPr lang="de-CH" dirty="0" err="1"/>
              <a:t>Künzi</a:t>
            </a:r>
            <a:br>
              <a:rPr lang="de-DE" dirty="0"/>
            </a:br>
            <a:r>
              <a:rPr lang="de-DE" dirty="0"/>
              <a:t>034 495 30 10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mario.kuenzi@trubschachen.ch</a:t>
            </a:r>
          </a:p>
          <a:p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306" y="1935309"/>
            <a:ext cx="2314408" cy="332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308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Impressionen</a:t>
            </a:r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513" b="17090"/>
          <a:stretch/>
        </p:blipFill>
        <p:spPr>
          <a:xfrm>
            <a:off x="970213" y="4034118"/>
            <a:ext cx="9450724" cy="2551954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Inhaltsplatzhalt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0213" y="1605314"/>
            <a:ext cx="6683598" cy="2268000"/>
          </a:xfrm>
          <a:prstGeom prst="rect">
            <a:avLst/>
          </a:prstGeom>
          <a:ln w="38100">
            <a:noFill/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" r="495"/>
          <a:stretch/>
        </p:blipFill>
        <p:spPr>
          <a:xfrm>
            <a:off x="7653811" y="1605314"/>
            <a:ext cx="3264560" cy="226800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2706" y="1605314"/>
            <a:ext cx="605992" cy="632340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2706" y="5953732"/>
            <a:ext cx="605992" cy="632340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2706" y="2577360"/>
            <a:ext cx="605992" cy="632340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2706" y="3422236"/>
            <a:ext cx="605992" cy="632340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2706" y="5181521"/>
            <a:ext cx="605992" cy="632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971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Wir freuen uns auf Ihren Besuch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518" y="116850"/>
            <a:ext cx="4496347" cy="6741150"/>
          </a:xfrm>
        </p:spPr>
      </p:pic>
    </p:spTree>
    <p:extLst>
      <p:ext uri="{BB962C8B-B14F-4D97-AF65-F5344CB8AC3E}">
        <p14:creationId xmlns:p14="http://schemas.microsoft.com/office/powerpoint/2010/main" val="4251556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</Words>
  <PresentationFormat>Breitbild</PresentationFormat>
  <Paragraphs>34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Wingdings 3</vt:lpstr>
      <vt:lpstr>Office</vt:lpstr>
      <vt:lpstr>Jodlertreffen Trubschachen</vt:lpstr>
      <vt:lpstr>Programm</vt:lpstr>
      <vt:lpstr>Abwechslung garantiert</vt:lpstr>
      <vt:lpstr>Anreise</vt:lpstr>
      <vt:lpstr>Kontakt &amp; Informationen</vt:lpstr>
      <vt:lpstr>Impressionen</vt:lpstr>
      <vt:lpstr>Wir freuen uns auf Ihren Besuch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KV Schweiz</dc:creator>
  <dcterms:created xsi:type="dcterms:W3CDTF">2016-08-20T13:11:20Z</dcterms:created>
  <dcterms:modified xsi:type="dcterms:W3CDTF">2016-12-16T08:48:27Z</dcterms:modified>
</cp:coreProperties>
</file>