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7" r:id="rId10"/>
  </p:sldIdLst>
  <p:sldSz cx="12192000" cy="6858000"/>
  <p:notesSz cx="6858000" cy="9144000"/>
  <p:custShowLst>
    <p:custShow name="Eigene Kurse" id="0">
      <p:sldLst>
        <p:sld r:id="rId2"/>
        <p:sld r:id="rId3"/>
        <p:sld r:id="rId4"/>
        <p:sld r:id="rId5"/>
        <p:sld r:id="rId6"/>
        <p:sld r:id="rId7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3" autoAdjust="0"/>
    <p:restoredTop sz="97446" autoAdjust="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6BAD20-123A-4F03-98B7-0EFCA7A6B061}" type="doc">
      <dgm:prSet loTypeId="urn:microsoft.com/office/officeart/2005/8/layout/hierarchy4" loCatId="hierarchy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1738585D-4E80-42DD-AFBB-D082AB0B34EB}">
      <dgm:prSet phldrT="[Text]"/>
      <dgm:spPr/>
      <dgm:t>
        <a:bodyPr/>
        <a:lstStyle/>
        <a:p>
          <a:r>
            <a:rPr lang="de-DE" dirty="0"/>
            <a:t>MS-Office</a:t>
          </a:r>
        </a:p>
      </dgm:t>
    </dgm:pt>
    <dgm:pt modelId="{56D3342A-6231-4C6D-B698-98190F215D1A}" type="parTrans" cxnId="{FE6361B3-7014-4C46-8608-A34F24694C30}">
      <dgm:prSet/>
      <dgm:spPr/>
      <dgm:t>
        <a:bodyPr/>
        <a:lstStyle/>
        <a:p>
          <a:endParaRPr lang="de-DE"/>
        </a:p>
      </dgm:t>
    </dgm:pt>
    <dgm:pt modelId="{A9B5E498-80C5-4A59-A4D4-D33389877D55}" type="sibTrans" cxnId="{FE6361B3-7014-4C46-8608-A34F24694C30}">
      <dgm:prSet/>
      <dgm:spPr/>
      <dgm:t>
        <a:bodyPr/>
        <a:lstStyle/>
        <a:p>
          <a:endParaRPr lang="de-DE"/>
        </a:p>
      </dgm:t>
    </dgm:pt>
    <dgm:pt modelId="{6253857B-FEA2-4DE6-ACF0-50FF406C93C0}">
      <dgm:prSet phldrT="[Text]"/>
      <dgm:spPr/>
      <dgm:t>
        <a:bodyPr/>
        <a:lstStyle/>
        <a:p>
          <a:r>
            <a:rPr lang="de-DE" dirty="0"/>
            <a:t>PowerPoint</a:t>
          </a:r>
        </a:p>
      </dgm:t>
    </dgm:pt>
    <dgm:pt modelId="{62C13929-8EF0-49C4-98C9-B8CB46E86A3B}" type="parTrans" cxnId="{62401920-70BC-4934-B256-381B0929096E}">
      <dgm:prSet/>
      <dgm:spPr/>
      <dgm:t>
        <a:bodyPr/>
        <a:lstStyle/>
        <a:p>
          <a:endParaRPr lang="de-DE"/>
        </a:p>
      </dgm:t>
    </dgm:pt>
    <dgm:pt modelId="{745516E6-F688-4AF5-8BE8-CDA45CC5F53F}" type="sibTrans" cxnId="{62401920-70BC-4934-B256-381B0929096E}">
      <dgm:prSet/>
      <dgm:spPr/>
      <dgm:t>
        <a:bodyPr/>
        <a:lstStyle/>
        <a:p>
          <a:endParaRPr lang="de-DE"/>
        </a:p>
      </dgm:t>
    </dgm:pt>
    <dgm:pt modelId="{C09E8D41-CB50-4B21-AB19-8EFA8BCA9849}">
      <dgm:prSet phldrT="[Text]"/>
      <dgm:spPr/>
      <dgm:t>
        <a:bodyPr/>
        <a:lstStyle/>
        <a:p>
          <a:r>
            <a:rPr lang="de-DE" dirty="0"/>
            <a:t>Präsentations-technik</a:t>
          </a:r>
        </a:p>
      </dgm:t>
    </dgm:pt>
    <dgm:pt modelId="{D6E95AC6-EE66-430C-94B7-F8599B96C69B}" type="parTrans" cxnId="{227E2BD9-62A2-49FE-A762-5792524991AE}">
      <dgm:prSet/>
      <dgm:spPr/>
      <dgm:t>
        <a:bodyPr/>
        <a:lstStyle/>
        <a:p>
          <a:endParaRPr lang="de-DE"/>
        </a:p>
      </dgm:t>
    </dgm:pt>
    <dgm:pt modelId="{232E1E93-4F10-4584-A292-D3F0C0BA24D7}" type="sibTrans" cxnId="{227E2BD9-62A2-49FE-A762-5792524991AE}">
      <dgm:prSet/>
      <dgm:spPr/>
      <dgm:t>
        <a:bodyPr/>
        <a:lstStyle/>
        <a:p>
          <a:endParaRPr lang="de-DE"/>
        </a:p>
      </dgm:t>
    </dgm:pt>
    <dgm:pt modelId="{D836A377-F00E-43B1-8131-074165E41E3D}">
      <dgm:prSet phldrT="[Text]"/>
      <dgm:spPr/>
      <dgm:t>
        <a:bodyPr/>
        <a:lstStyle/>
        <a:p>
          <a:r>
            <a:rPr lang="de-DE" dirty="0"/>
            <a:t>Excel</a:t>
          </a:r>
        </a:p>
      </dgm:t>
    </dgm:pt>
    <dgm:pt modelId="{EFFDA139-ACC1-4D59-B57A-591F3CFFC56B}" type="parTrans" cxnId="{A74F6BEF-75F3-424F-BABC-6FB5B6D92AE9}">
      <dgm:prSet/>
      <dgm:spPr/>
      <dgm:t>
        <a:bodyPr/>
        <a:lstStyle/>
        <a:p>
          <a:endParaRPr lang="de-DE"/>
        </a:p>
      </dgm:t>
    </dgm:pt>
    <dgm:pt modelId="{BDDB1D65-1EB0-41CF-82BE-1045832AD145}" type="sibTrans" cxnId="{A74F6BEF-75F3-424F-BABC-6FB5B6D92AE9}">
      <dgm:prSet/>
      <dgm:spPr/>
      <dgm:t>
        <a:bodyPr/>
        <a:lstStyle/>
        <a:p>
          <a:endParaRPr lang="de-DE"/>
        </a:p>
      </dgm:t>
    </dgm:pt>
    <dgm:pt modelId="{67B8FA4C-2B5F-4948-987B-B9529D52991B}">
      <dgm:prSet phldrT="[Text]"/>
      <dgm:spPr/>
      <dgm:t>
        <a:bodyPr/>
        <a:lstStyle/>
        <a:p>
          <a:r>
            <a:rPr lang="de-DE" dirty="0"/>
            <a:t>Diagramme</a:t>
          </a:r>
        </a:p>
      </dgm:t>
    </dgm:pt>
    <dgm:pt modelId="{4038FBDF-A569-4AB0-86D9-4C86DD92EC34}" type="parTrans" cxnId="{48DEAD20-E848-4559-9DE8-A75294E74EEF}">
      <dgm:prSet/>
      <dgm:spPr/>
      <dgm:t>
        <a:bodyPr/>
        <a:lstStyle/>
        <a:p>
          <a:endParaRPr lang="de-DE"/>
        </a:p>
      </dgm:t>
    </dgm:pt>
    <dgm:pt modelId="{442BF0FE-1A5A-48A0-8E1F-746EAE4A43CC}" type="sibTrans" cxnId="{48DEAD20-E848-4559-9DE8-A75294E74EEF}">
      <dgm:prSet/>
      <dgm:spPr/>
      <dgm:t>
        <a:bodyPr/>
        <a:lstStyle/>
        <a:p>
          <a:endParaRPr lang="de-DE"/>
        </a:p>
      </dgm:t>
    </dgm:pt>
    <dgm:pt modelId="{44F7A2D0-1A76-4C6B-9C00-79E04BF64DBB}">
      <dgm:prSet phldrT="[Text]"/>
      <dgm:spPr/>
      <dgm:t>
        <a:bodyPr/>
        <a:lstStyle/>
        <a:p>
          <a:r>
            <a:rPr lang="de-DE" dirty="0"/>
            <a:t>Controller</a:t>
          </a:r>
        </a:p>
      </dgm:t>
    </dgm:pt>
    <dgm:pt modelId="{C4861E3A-24CF-444A-AA32-5C2B0E7A5CBB}" type="parTrans" cxnId="{28140E76-8314-4F40-AC69-75FAC1150A9D}">
      <dgm:prSet/>
      <dgm:spPr/>
      <dgm:t>
        <a:bodyPr/>
        <a:lstStyle/>
        <a:p>
          <a:endParaRPr lang="de-DE"/>
        </a:p>
      </dgm:t>
    </dgm:pt>
    <dgm:pt modelId="{7AB5EA86-61FE-40C4-B28D-E5921E64FA9D}" type="sibTrans" cxnId="{28140E76-8314-4F40-AC69-75FAC1150A9D}">
      <dgm:prSet/>
      <dgm:spPr/>
      <dgm:t>
        <a:bodyPr/>
        <a:lstStyle/>
        <a:p>
          <a:endParaRPr lang="de-DE"/>
        </a:p>
      </dgm:t>
    </dgm:pt>
    <dgm:pt modelId="{D4F5BADD-1B9F-4601-B240-87CC97F4E371}">
      <dgm:prSet phldrT="[Text]"/>
      <dgm:spPr/>
      <dgm:t>
        <a:bodyPr/>
        <a:lstStyle/>
        <a:p>
          <a:r>
            <a:rPr lang="de-DE" dirty="0"/>
            <a:t>Analysetools</a:t>
          </a:r>
        </a:p>
      </dgm:t>
    </dgm:pt>
    <dgm:pt modelId="{69925AE1-12E7-4301-ADDA-5B3B70417C91}" type="parTrans" cxnId="{1B3D3000-8B34-4444-85AC-2BA2D00B3CDC}">
      <dgm:prSet/>
      <dgm:spPr/>
      <dgm:t>
        <a:bodyPr/>
        <a:lstStyle/>
        <a:p>
          <a:endParaRPr lang="de-DE"/>
        </a:p>
      </dgm:t>
    </dgm:pt>
    <dgm:pt modelId="{3D107D52-AB39-45FA-AA15-E445F07AC9BF}" type="sibTrans" cxnId="{1B3D3000-8B34-4444-85AC-2BA2D00B3CDC}">
      <dgm:prSet/>
      <dgm:spPr/>
      <dgm:t>
        <a:bodyPr/>
        <a:lstStyle/>
        <a:p>
          <a:endParaRPr lang="de-DE"/>
        </a:p>
      </dgm:t>
    </dgm:pt>
    <dgm:pt modelId="{BA017AA2-FD87-467B-8099-4531A40FCD03}">
      <dgm:prSet phldrT="[Text]"/>
      <dgm:spPr/>
      <dgm:t>
        <a:bodyPr/>
        <a:lstStyle/>
        <a:p>
          <a:r>
            <a:rPr lang="de-DE" dirty="0"/>
            <a:t>Word</a:t>
          </a:r>
        </a:p>
      </dgm:t>
    </dgm:pt>
    <dgm:pt modelId="{EF669EB3-F7C8-4C8D-9D33-DDD4831F6427}" type="parTrans" cxnId="{2116BD9E-F7D1-4E08-A9A4-68519D3E1C59}">
      <dgm:prSet/>
      <dgm:spPr/>
      <dgm:t>
        <a:bodyPr/>
        <a:lstStyle/>
        <a:p>
          <a:endParaRPr lang="de-DE"/>
        </a:p>
      </dgm:t>
    </dgm:pt>
    <dgm:pt modelId="{842A122D-9EAF-4442-9490-4F7BC0222204}" type="sibTrans" cxnId="{2116BD9E-F7D1-4E08-A9A4-68519D3E1C59}">
      <dgm:prSet/>
      <dgm:spPr/>
      <dgm:t>
        <a:bodyPr/>
        <a:lstStyle/>
        <a:p>
          <a:endParaRPr lang="de-DE"/>
        </a:p>
      </dgm:t>
    </dgm:pt>
    <dgm:pt modelId="{C38FA4C1-454E-404A-AF7E-E3E73EC57306}">
      <dgm:prSet phldrT="[Text]"/>
      <dgm:spPr/>
      <dgm:t>
        <a:bodyPr/>
        <a:lstStyle/>
        <a:p>
          <a:r>
            <a:rPr lang="de-DE" dirty="0"/>
            <a:t>Umfangreiche </a:t>
          </a:r>
          <a:br>
            <a:rPr lang="de-DE" dirty="0"/>
          </a:br>
          <a:r>
            <a:rPr lang="de-DE" dirty="0"/>
            <a:t>Dokumente</a:t>
          </a:r>
        </a:p>
      </dgm:t>
    </dgm:pt>
    <dgm:pt modelId="{CAB56F70-546F-424A-AAA2-202F4453FBF7}" type="parTrans" cxnId="{2C00D423-94B2-409B-8516-412918EF0FC4}">
      <dgm:prSet/>
      <dgm:spPr/>
      <dgm:t>
        <a:bodyPr/>
        <a:lstStyle/>
        <a:p>
          <a:endParaRPr lang="de-DE"/>
        </a:p>
      </dgm:t>
    </dgm:pt>
    <dgm:pt modelId="{DFF3C343-CFF2-4E43-AABA-316CE455E2DD}" type="sibTrans" cxnId="{2C00D423-94B2-409B-8516-412918EF0FC4}">
      <dgm:prSet/>
      <dgm:spPr/>
      <dgm:t>
        <a:bodyPr/>
        <a:lstStyle/>
        <a:p>
          <a:endParaRPr lang="de-DE"/>
        </a:p>
      </dgm:t>
    </dgm:pt>
    <dgm:pt modelId="{67C54542-2206-45E0-842C-67FBFF29DB5B}" type="pres">
      <dgm:prSet presAssocID="{486BAD20-123A-4F03-98B7-0EFCA7A6B061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9E67245E-5950-4532-8F94-F7CD039A46D0}" type="pres">
      <dgm:prSet presAssocID="{1738585D-4E80-42DD-AFBB-D082AB0B34EB}" presName="vertOne" presStyleCnt="0"/>
      <dgm:spPr/>
    </dgm:pt>
    <dgm:pt modelId="{57051813-9B21-4FB3-B673-514EE2DD2511}" type="pres">
      <dgm:prSet presAssocID="{1738585D-4E80-42DD-AFBB-D082AB0B34EB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DE7D30BA-1C3F-480A-AFC4-D388D513E820}" type="pres">
      <dgm:prSet presAssocID="{1738585D-4E80-42DD-AFBB-D082AB0B34EB}" presName="parTransOne" presStyleCnt="0"/>
      <dgm:spPr/>
    </dgm:pt>
    <dgm:pt modelId="{5620CA47-A542-4B0C-AAF8-21FD8EB87495}" type="pres">
      <dgm:prSet presAssocID="{1738585D-4E80-42DD-AFBB-D082AB0B34EB}" presName="horzOne" presStyleCnt="0"/>
      <dgm:spPr/>
    </dgm:pt>
    <dgm:pt modelId="{2B5B66BD-57BF-422E-8111-379C60247D61}" type="pres">
      <dgm:prSet presAssocID="{6253857B-FEA2-4DE6-ACF0-50FF406C93C0}" presName="vertTwo" presStyleCnt="0"/>
      <dgm:spPr/>
    </dgm:pt>
    <dgm:pt modelId="{5CB10D26-398E-413A-B4E2-C5CD033FD604}" type="pres">
      <dgm:prSet presAssocID="{6253857B-FEA2-4DE6-ACF0-50FF406C93C0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0928655D-9AE9-439A-AFBE-3FB76335E499}" type="pres">
      <dgm:prSet presAssocID="{6253857B-FEA2-4DE6-ACF0-50FF406C93C0}" presName="parTransTwo" presStyleCnt="0"/>
      <dgm:spPr/>
    </dgm:pt>
    <dgm:pt modelId="{CA6355A9-AE70-4154-902B-009880528DED}" type="pres">
      <dgm:prSet presAssocID="{6253857B-FEA2-4DE6-ACF0-50FF406C93C0}" presName="horzTwo" presStyleCnt="0"/>
      <dgm:spPr/>
    </dgm:pt>
    <dgm:pt modelId="{F9DD55D6-F276-4C82-A88F-586CCC52E42D}" type="pres">
      <dgm:prSet presAssocID="{C09E8D41-CB50-4B21-AB19-8EFA8BCA9849}" presName="vertThree" presStyleCnt="0"/>
      <dgm:spPr/>
    </dgm:pt>
    <dgm:pt modelId="{6A5E3CFE-ADD7-4C6B-869F-BDD5EBC83DE2}" type="pres">
      <dgm:prSet presAssocID="{C09E8D41-CB50-4B21-AB19-8EFA8BCA9849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0D224B4-2B82-450B-9AC2-6EE14D6B8C2D}" type="pres">
      <dgm:prSet presAssocID="{C09E8D41-CB50-4B21-AB19-8EFA8BCA9849}" presName="horzThree" presStyleCnt="0"/>
      <dgm:spPr/>
    </dgm:pt>
    <dgm:pt modelId="{0E60C98F-4985-4970-B9EB-C1C580BCEDFA}" type="pres">
      <dgm:prSet presAssocID="{745516E6-F688-4AF5-8BE8-CDA45CC5F53F}" presName="sibSpaceTwo" presStyleCnt="0"/>
      <dgm:spPr/>
    </dgm:pt>
    <dgm:pt modelId="{72D75647-706E-4EAC-BA30-0AE927F65626}" type="pres">
      <dgm:prSet presAssocID="{D836A377-F00E-43B1-8131-074165E41E3D}" presName="vertTwo" presStyleCnt="0"/>
      <dgm:spPr/>
    </dgm:pt>
    <dgm:pt modelId="{ADA72CAB-BF2C-457C-B3AE-EDEE01FFFE35}" type="pres">
      <dgm:prSet presAssocID="{D836A377-F00E-43B1-8131-074165E41E3D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0B614940-2F7E-4E14-9ECF-79ADBE38073F}" type="pres">
      <dgm:prSet presAssocID="{D836A377-F00E-43B1-8131-074165E41E3D}" presName="parTransTwo" presStyleCnt="0"/>
      <dgm:spPr/>
    </dgm:pt>
    <dgm:pt modelId="{DDD9B3B7-E89F-4FC1-A3EB-F8444D4875CB}" type="pres">
      <dgm:prSet presAssocID="{D836A377-F00E-43B1-8131-074165E41E3D}" presName="horzTwo" presStyleCnt="0"/>
      <dgm:spPr/>
    </dgm:pt>
    <dgm:pt modelId="{85D6CDEC-DABC-499D-BD44-42BC68E074BE}" type="pres">
      <dgm:prSet presAssocID="{67B8FA4C-2B5F-4948-987B-B9529D52991B}" presName="vertThree" presStyleCnt="0"/>
      <dgm:spPr/>
    </dgm:pt>
    <dgm:pt modelId="{10F72ADB-0CC3-48F8-82C9-473B25FE7DE5}" type="pres">
      <dgm:prSet presAssocID="{67B8FA4C-2B5F-4948-987B-B9529D52991B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D7875F38-338F-40BC-9079-2C72BAB5CB28}" type="pres">
      <dgm:prSet presAssocID="{67B8FA4C-2B5F-4948-987B-B9529D52991B}" presName="horzThree" presStyleCnt="0"/>
      <dgm:spPr/>
    </dgm:pt>
    <dgm:pt modelId="{DD8A5EC2-7873-4DC8-A68D-CC3288D76038}" type="pres">
      <dgm:prSet presAssocID="{442BF0FE-1A5A-48A0-8E1F-746EAE4A43CC}" presName="sibSpaceThree" presStyleCnt="0"/>
      <dgm:spPr/>
    </dgm:pt>
    <dgm:pt modelId="{B20FF9DC-D852-4166-9E27-F926E6653DEE}" type="pres">
      <dgm:prSet presAssocID="{44F7A2D0-1A76-4C6B-9C00-79E04BF64DBB}" presName="vertThree" presStyleCnt="0"/>
      <dgm:spPr/>
    </dgm:pt>
    <dgm:pt modelId="{2D39D63B-FA14-4254-924C-8F4C1D63EC5A}" type="pres">
      <dgm:prSet presAssocID="{44F7A2D0-1A76-4C6B-9C00-79E04BF64DBB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2C5AD451-01BC-49B7-A0E1-918A749263BE}" type="pres">
      <dgm:prSet presAssocID="{44F7A2D0-1A76-4C6B-9C00-79E04BF64DBB}" presName="horzThree" presStyleCnt="0"/>
      <dgm:spPr/>
    </dgm:pt>
    <dgm:pt modelId="{5CE49E12-A297-454A-86C5-C53FFA2F8AC3}" type="pres">
      <dgm:prSet presAssocID="{7AB5EA86-61FE-40C4-B28D-E5921E64FA9D}" presName="sibSpaceThree" presStyleCnt="0"/>
      <dgm:spPr/>
    </dgm:pt>
    <dgm:pt modelId="{084D942F-CC35-4A7C-9D5C-CCF04526438C}" type="pres">
      <dgm:prSet presAssocID="{D4F5BADD-1B9F-4601-B240-87CC97F4E371}" presName="vertThree" presStyleCnt="0"/>
      <dgm:spPr/>
    </dgm:pt>
    <dgm:pt modelId="{46C14BFD-9E9A-4E8B-B29B-24F0F48CF02B}" type="pres">
      <dgm:prSet presAssocID="{D4F5BADD-1B9F-4601-B240-87CC97F4E371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EA0CD155-7FDA-4C81-8D37-C315B0EBEBBF}" type="pres">
      <dgm:prSet presAssocID="{D4F5BADD-1B9F-4601-B240-87CC97F4E371}" presName="horzThree" presStyleCnt="0"/>
      <dgm:spPr/>
    </dgm:pt>
    <dgm:pt modelId="{66A6A5CC-6D5D-4E1C-B522-93B9FD12724E}" type="pres">
      <dgm:prSet presAssocID="{BDDB1D65-1EB0-41CF-82BE-1045832AD145}" presName="sibSpaceTwo" presStyleCnt="0"/>
      <dgm:spPr/>
    </dgm:pt>
    <dgm:pt modelId="{3281C6A2-ECC4-4054-8E98-E751A079D655}" type="pres">
      <dgm:prSet presAssocID="{BA017AA2-FD87-467B-8099-4531A40FCD03}" presName="vertTwo" presStyleCnt="0"/>
      <dgm:spPr/>
    </dgm:pt>
    <dgm:pt modelId="{6E9BED6C-0C64-4942-8C0D-B5FF135E49F4}" type="pres">
      <dgm:prSet presAssocID="{BA017AA2-FD87-467B-8099-4531A40FCD03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061D7A69-9C4B-4BCE-9DF5-0A986F5062D3}" type="pres">
      <dgm:prSet presAssocID="{BA017AA2-FD87-467B-8099-4531A40FCD03}" presName="parTransTwo" presStyleCnt="0"/>
      <dgm:spPr/>
    </dgm:pt>
    <dgm:pt modelId="{F3BD0D37-87FE-4833-87C2-DB6E25F2BBFF}" type="pres">
      <dgm:prSet presAssocID="{BA017AA2-FD87-467B-8099-4531A40FCD03}" presName="horzTwo" presStyleCnt="0"/>
      <dgm:spPr/>
    </dgm:pt>
    <dgm:pt modelId="{6CFACBA4-60A6-43D8-8F48-A908ADEE6427}" type="pres">
      <dgm:prSet presAssocID="{C38FA4C1-454E-404A-AF7E-E3E73EC57306}" presName="vertThree" presStyleCnt="0"/>
      <dgm:spPr/>
    </dgm:pt>
    <dgm:pt modelId="{2B030DE1-FA95-46CE-964D-9E5FE2D29AE5}" type="pres">
      <dgm:prSet presAssocID="{C38FA4C1-454E-404A-AF7E-E3E73EC57306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E6AC105E-4B7E-474B-A848-1F46B648991A}" type="pres">
      <dgm:prSet presAssocID="{C38FA4C1-454E-404A-AF7E-E3E73EC57306}" presName="horzThree" presStyleCnt="0"/>
      <dgm:spPr/>
    </dgm:pt>
  </dgm:ptLst>
  <dgm:cxnLst>
    <dgm:cxn modelId="{1D42554D-233E-4ABE-855D-9F066E196F37}" type="presOf" srcId="{D4F5BADD-1B9F-4601-B240-87CC97F4E371}" destId="{46C14BFD-9E9A-4E8B-B29B-24F0F48CF02B}" srcOrd="0" destOrd="0" presId="urn:microsoft.com/office/officeart/2005/8/layout/hierarchy4"/>
    <dgm:cxn modelId="{227E2BD9-62A2-49FE-A762-5792524991AE}" srcId="{6253857B-FEA2-4DE6-ACF0-50FF406C93C0}" destId="{C09E8D41-CB50-4B21-AB19-8EFA8BCA9849}" srcOrd="0" destOrd="0" parTransId="{D6E95AC6-EE66-430C-94B7-F8599B96C69B}" sibTransId="{232E1E93-4F10-4584-A292-D3F0C0BA24D7}"/>
    <dgm:cxn modelId="{AA2F5DE0-A867-455C-827A-C5162106866D}" type="presOf" srcId="{C09E8D41-CB50-4B21-AB19-8EFA8BCA9849}" destId="{6A5E3CFE-ADD7-4C6B-869F-BDD5EBC83DE2}" srcOrd="0" destOrd="0" presId="urn:microsoft.com/office/officeart/2005/8/layout/hierarchy4"/>
    <dgm:cxn modelId="{62401920-70BC-4934-B256-381B0929096E}" srcId="{1738585D-4E80-42DD-AFBB-D082AB0B34EB}" destId="{6253857B-FEA2-4DE6-ACF0-50FF406C93C0}" srcOrd="0" destOrd="0" parTransId="{62C13929-8EF0-49C4-98C9-B8CB46E86A3B}" sibTransId="{745516E6-F688-4AF5-8BE8-CDA45CC5F53F}"/>
    <dgm:cxn modelId="{3A2B8EE2-43D2-4301-9BD8-DF8EC4A8D819}" type="presOf" srcId="{44F7A2D0-1A76-4C6B-9C00-79E04BF64DBB}" destId="{2D39D63B-FA14-4254-924C-8F4C1D63EC5A}" srcOrd="0" destOrd="0" presId="urn:microsoft.com/office/officeart/2005/8/layout/hierarchy4"/>
    <dgm:cxn modelId="{48DEAD20-E848-4559-9DE8-A75294E74EEF}" srcId="{D836A377-F00E-43B1-8131-074165E41E3D}" destId="{67B8FA4C-2B5F-4948-987B-B9529D52991B}" srcOrd="0" destOrd="0" parTransId="{4038FBDF-A569-4AB0-86D9-4C86DD92EC34}" sibTransId="{442BF0FE-1A5A-48A0-8E1F-746EAE4A43CC}"/>
    <dgm:cxn modelId="{32C03E8A-A2A5-4874-B61E-9641B3484A81}" type="presOf" srcId="{D836A377-F00E-43B1-8131-074165E41E3D}" destId="{ADA72CAB-BF2C-457C-B3AE-EDEE01FFFE35}" srcOrd="0" destOrd="0" presId="urn:microsoft.com/office/officeart/2005/8/layout/hierarchy4"/>
    <dgm:cxn modelId="{E6ECED0C-D7AE-4AE0-8BFB-6FC764B31C8D}" type="presOf" srcId="{486BAD20-123A-4F03-98B7-0EFCA7A6B061}" destId="{67C54542-2206-45E0-842C-67FBFF29DB5B}" srcOrd="0" destOrd="0" presId="urn:microsoft.com/office/officeart/2005/8/layout/hierarchy4"/>
    <dgm:cxn modelId="{2116BD9E-F7D1-4E08-A9A4-68519D3E1C59}" srcId="{1738585D-4E80-42DD-AFBB-D082AB0B34EB}" destId="{BA017AA2-FD87-467B-8099-4531A40FCD03}" srcOrd="2" destOrd="0" parTransId="{EF669EB3-F7C8-4C8D-9D33-DDD4831F6427}" sibTransId="{842A122D-9EAF-4442-9490-4F7BC0222204}"/>
    <dgm:cxn modelId="{28140E76-8314-4F40-AC69-75FAC1150A9D}" srcId="{D836A377-F00E-43B1-8131-074165E41E3D}" destId="{44F7A2D0-1A76-4C6B-9C00-79E04BF64DBB}" srcOrd="1" destOrd="0" parTransId="{C4861E3A-24CF-444A-AA32-5C2B0E7A5CBB}" sibTransId="{7AB5EA86-61FE-40C4-B28D-E5921E64FA9D}"/>
    <dgm:cxn modelId="{1B3D3000-8B34-4444-85AC-2BA2D00B3CDC}" srcId="{D836A377-F00E-43B1-8131-074165E41E3D}" destId="{D4F5BADD-1B9F-4601-B240-87CC97F4E371}" srcOrd="2" destOrd="0" parTransId="{69925AE1-12E7-4301-ADDA-5B3B70417C91}" sibTransId="{3D107D52-AB39-45FA-AA15-E445F07AC9BF}"/>
    <dgm:cxn modelId="{A919A224-792F-462B-9907-D91EE56ED2A8}" type="presOf" srcId="{1738585D-4E80-42DD-AFBB-D082AB0B34EB}" destId="{57051813-9B21-4FB3-B673-514EE2DD2511}" srcOrd="0" destOrd="0" presId="urn:microsoft.com/office/officeart/2005/8/layout/hierarchy4"/>
    <dgm:cxn modelId="{2C00D423-94B2-409B-8516-412918EF0FC4}" srcId="{BA017AA2-FD87-467B-8099-4531A40FCD03}" destId="{C38FA4C1-454E-404A-AF7E-E3E73EC57306}" srcOrd="0" destOrd="0" parTransId="{CAB56F70-546F-424A-AAA2-202F4453FBF7}" sibTransId="{DFF3C343-CFF2-4E43-AABA-316CE455E2DD}"/>
    <dgm:cxn modelId="{572A2E50-0CBE-4932-A86F-26EF02C4116C}" type="presOf" srcId="{6253857B-FEA2-4DE6-ACF0-50FF406C93C0}" destId="{5CB10D26-398E-413A-B4E2-C5CD033FD604}" srcOrd="0" destOrd="0" presId="urn:microsoft.com/office/officeart/2005/8/layout/hierarchy4"/>
    <dgm:cxn modelId="{A9C5A261-6F7A-4399-A419-D529C1DF5D3A}" type="presOf" srcId="{67B8FA4C-2B5F-4948-987B-B9529D52991B}" destId="{10F72ADB-0CC3-48F8-82C9-473B25FE7DE5}" srcOrd="0" destOrd="0" presId="urn:microsoft.com/office/officeart/2005/8/layout/hierarchy4"/>
    <dgm:cxn modelId="{0468E18B-BC50-4443-80EC-E6FA8218BE4C}" type="presOf" srcId="{C38FA4C1-454E-404A-AF7E-E3E73EC57306}" destId="{2B030DE1-FA95-46CE-964D-9E5FE2D29AE5}" srcOrd="0" destOrd="0" presId="urn:microsoft.com/office/officeart/2005/8/layout/hierarchy4"/>
    <dgm:cxn modelId="{BF02DC27-0227-406F-8C75-A5870EBD174F}" type="presOf" srcId="{BA017AA2-FD87-467B-8099-4531A40FCD03}" destId="{6E9BED6C-0C64-4942-8C0D-B5FF135E49F4}" srcOrd="0" destOrd="0" presId="urn:microsoft.com/office/officeart/2005/8/layout/hierarchy4"/>
    <dgm:cxn modelId="{A74F6BEF-75F3-424F-BABC-6FB5B6D92AE9}" srcId="{1738585D-4E80-42DD-AFBB-D082AB0B34EB}" destId="{D836A377-F00E-43B1-8131-074165E41E3D}" srcOrd="1" destOrd="0" parTransId="{EFFDA139-ACC1-4D59-B57A-591F3CFFC56B}" sibTransId="{BDDB1D65-1EB0-41CF-82BE-1045832AD145}"/>
    <dgm:cxn modelId="{FE6361B3-7014-4C46-8608-A34F24694C30}" srcId="{486BAD20-123A-4F03-98B7-0EFCA7A6B061}" destId="{1738585D-4E80-42DD-AFBB-D082AB0B34EB}" srcOrd="0" destOrd="0" parTransId="{56D3342A-6231-4C6D-B698-98190F215D1A}" sibTransId="{A9B5E498-80C5-4A59-A4D4-D33389877D55}"/>
    <dgm:cxn modelId="{41DAAEA1-F4DE-4700-BCAF-85EB713A5630}" type="presParOf" srcId="{67C54542-2206-45E0-842C-67FBFF29DB5B}" destId="{9E67245E-5950-4532-8F94-F7CD039A46D0}" srcOrd="0" destOrd="0" presId="urn:microsoft.com/office/officeart/2005/8/layout/hierarchy4"/>
    <dgm:cxn modelId="{1E0CA577-85AD-4FD9-8BB4-809F56DA1F8C}" type="presParOf" srcId="{9E67245E-5950-4532-8F94-F7CD039A46D0}" destId="{57051813-9B21-4FB3-B673-514EE2DD2511}" srcOrd="0" destOrd="0" presId="urn:microsoft.com/office/officeart/2005/8/layout/hierarchy4"/>
    <dgm:cxn modelId="{3684E44B-201E-4E65-9A9A-6E08C7D5D93B}" type="presParOf" srcId="{9E67245E-5950-4532-8F94-F7CD039A46D0}" destId="{DE7D30BA-1C3F-480A-AFC4-D388D513E820}" srcOrd="1" destOrd="0" presId="urn:microsoft.com/office/officeart/2005/8/layout/hierarchy4"/>
    <dgm:cxn modelId="{9CA4BF73-DB1D-478B-88E3-78910F76A022}" type="presParOf" srcId="{9E67245E-5950-4532-8F94-F7CD039A46D0}" destId="{5620CA47-A542-4B0C-AAF8-21FD8EB87495}" srcOrd="2" destOrd="0" presId="urn:microsoft.com/office/officeart/2005/8/layout/hierarchy4"/>
    <dgm:cxn modelId="{BF497F2E-D4EC-4B87-B8D4-80F29EB18AAB}" type="presParOf" srcId="{5620CA47-A542-4B0C-AAF8-21FD8EB87495}" destId="{2B5B66BD-57BF-422E-8111-379C60247D61}" srcOrd="0" destOrd="0" presId="urn:microsoft.com/office/officeart/2005/8/layout/hierarchy4"/>
    <dgm:cxn modelId="{9BBB5865-FDE7-4F76-B05A-C88B81449C0B}" type="presParOf" srcId="{2B5B66BD-57BF-422E-8111-379C60247D61}" destId="{5CB10D26-398E-413A-B4E2-C5CD033FD604}" srcOrd="0" destOrd="0" presId="urn:microsoft.com/office/officeart/2005/8/layout/hierarchy4"/>
    <dgm:cxn modelId="{6340CE71-739B-4798-B4D5-6497BABA0642}" type="presParOf" srcId="{2B5B66BD-57BF-422E-8111-379C60247D61}" destId="{0928655D-9AE9-439A-AFBE-3FB76335E499}" srcOrd="1" destOrd="0" presId="urn:microsoft.com/office/officeart/2005/8/layout/hierarchy4"/>
    <dgm:cxn modelId="{72F12DC7-3989-4B83-B171-4EA8BA23AB94}" type="presParOf" srcId="{2B5B66BD-57BF-422E-8111-379C60247D61}" destId="{CA6355A9-AE70-4154-902B-009880528DED}" srcOrd="2" destOrd="0" presId="urn:microsoft.com/office/officeart/2005/8/layout/hierarchy4"/>
    <dgm:cxn modelId="{E6BBC08E-43FA-4D9F-AE2A-DD35DC2CF34E}" type="presParOf" srcId="{CA6355A9-AE70-4154-902B-009880528DED}" destId="{F9DD55D6-F276-4C82-A88F-586CCC52E42D}" srcOrd="0" destOrd="0" presId="urn:microsoft.com/office/officeart/2005/8/layout/hierarchy4"/>
    <dgm:cxn modelId="{680FAD77-5F67-4B19-92E1-B4B385EED521}" type="presParOf" srcId="{F9DD55D6-F276-4C82-A88F-586CCC52E42D}" destId="{6A5E3CFE-ADD7-4C6B-869F-BDD5EBC83DE2}" srcOrd="0" destOrd="0" presId="urn:microsoft.com/office/officeart/2005/8/layout/hierarchy4"/>
    <dgm:cxn modelId="{56298D9E-ED34-422F-8677-30F71BE3E923}" type="presParOf" srcId="{F9DD55D6-F276-4C82-A88F-586CCC52E42D}" destId="{20D224B4-2B82-450B-9AC2-6EE14D6B8C2D}" srcOrd="1" destOrd="0" presId="urn:microsoft.com/office/officeart/2005/8/layout/hierarchy4"/>
    <dgm:cxn modelId="{CA7C3E90-710E-40D8-920C-31F466A93C5F}" type="presParOf" srcId="{5620CA47-A542-4B0C-AAF8-21FD8EB87495}" destId="{0E60C98F-4985-4970-B9EB-C1C580BCEDFA}" srcOrd="1" destOrd="0" presId="urn:microsoft.com/office/officeart/2005/8/layout/hierarchy4"/>
    <dgm:cxn modelId="{707CE959-1155-4A8E-96F0-9DD5BF671CD3}" type="presParOf" srcId="{5620CA47-A542-4B0C-AAF8-21FD8EB87495}" destId="{72D75647-706E-4EAC-BA30-0AE927F65626}" srcOrd="2" destOrd="0" presId="urn:microsoft.com/office/officeart/2005/8/layout/hierarchy4"/>
    <dgm:cxn modelId="{C20961BE-01D1-47BA-920D-25C429DC3266}" type="presParOf" srcId="{72D75647-706E-4EAC-BA30-0AE927F65626}" destId="{ADA72CAB-BF2C-457C-B3AE-EDEE01FFFE35}" srcOrd="0" destOrd="0" presId="urn:microsoft.com/office/officeart/2005/8/layout/hierarchy4"/>
    <dgm:cxn modelId="{8E5EFE02-323F-421D-9B7A-0932244B1BEE}" type="presParOf" srcId="{72D75647-706E-4EAC-BA30-0AE927F65626}" destId="{0B614940-2F7E-4E14-9ECF-79ADBE38073F}" srcOrd="1" destOrd="0" presId="urn:microsoft.com/office/officeart/2005/8/layout/hierarchy4"/>
    <dgm:cxn modelId="{3A95125D-27DE-4B2D-BC92-1C17419F78A5}" type="presParOf" srcId="{72D75647-706E-4EAC-BA30-0AE927F65626}" destId="{DDD9B3B7-E89F-4FC1-A3EB-F8444D4875CB}" srcOrd="2" destOrd="0" presId="urn:microsoft.com/office/officeart/2005/8/layout/hierarchy4"/>
    <dgm:cxn modelId="{A639F68F-9CDB-4B44-9894-4D90D82E79E9}" type="presParOf" srcId="{DDD9B3B7-E89F-4FC1-A3EB-F8444D4875CB}" destId="{85D6CDEC-DABC-499D-BD44-42BC68E074BE}" srcOrd="0" destOrd="0" presId="urn:microsoft.com/office/officeart/2005/8/layout/hierarchy4"/>
    <dgm:cxn modelId="{E247D608-B057-43C0-87C1-0AF8AF635846}" type="presParOf" srcId="{85D6CDEC-DABC-499D-BD44-42BC68E074BE}" destId="{10F72ADB-0CC3-48F8-82C9-473B25FE7DE5}" srcOrd="0" destOrd="0" presId="urn:microsoft.com/office/officeart/2005/8/layout/hierarchy4"/>
    <dgm:cxn modelId="{126A40EB-7E9F-4D99-817E-4425C7064607}" type="presParOf" srcId="{85D6CDEC-DABC-499D-BD44-42BC68E074BE}" destId="{D7875F38-338F-40BC-9079-2C72BAB5CB28}" srcOrd="1" destOrd="0" presId="urn:microsoft.com/office/officeart/2005/8/layout/hierarchy4"/>
    <dgm:cxn modelId="{224BABBA-659D-4F2C-8D19-5F58D8E3093A}" type="presParOf" srcId="{DDD9B3B7-E89F-4FC1-A3EB-F8444D4875CB}" destId="{DD8A5EC2-7873-4DC8-A68D-CC3288D76038}" srcOrd="1" destOrd="0" presId="urn:microsoft.com/office/officeart/2005/8/layout/hierarchy4"/>
    <dgm:cxn modelId="{C22A1109-3371-45B3-BF12-BC57AE20F68B}" type="presParOf" srcId="{DDD9B3B7-E89F-4FC1-A3EB-F8444D4875CB}" destId="{B20FF9DC-D852-4166-9E27-F926E6653DEE}" srcOrd="2" destOrd="0" presId="urn:microsoft.com/office/officeart/2005/8/layout/hierarchy4"/>
    <dgm:cxn modelId="{BAA93737-9009-498D-9064-F3C469E1FF95}" type="presParOf" srcId="{B20FF9DC-D852-4166-9E27-F926E6653DEE}" destId="{2D39D63B-FA14-4254-924C-8F4C1D63EC5A}" srcOrd="0" destOrd="0" presId="urn:microsoft.com/office/officeart/2005/8/layout/hierarchy4"/>
    <dgm:cxn modelId="{FCEE7661-A3D5-40EE-8462-01BAB010B73B}" type="presParOf" srcId="{B20FF9DC-D852-4166-9E27-F926E6653DEE}" destId="{2C5AD451-01BC-49B7-A0E1-918A749263BE}" srcOrd="1" destOrd="0" presId="urn:microsoft.com/office/officeart/2005/8/layout/hierarchy4"/>
    <dgm:cxn modelId="{F2918B7F-8669-44B6-B670-7553D02785BD}" type="presParOf" srcId="{DDD9B3B7-E89F-4FC1-A3EB-F8444D4875CB}" destId="{5CE49E12-A297-454A-86C5-C53FFA2F8AC3}" srcOrd="3" destOrd="0" presId="urn:microsoft.com/office/officeart/2005/8/layout/hierarchy4"/>
    <dgm:cxn modelId="{C936EB4E-131D-4A1F-9130-ADE8E3F91FA3}" type="presParOf" srcId="{DDD9B3B7-E89F-4FC1-A3EB-F8444D4875CB}" destId="{084D942F-CC35-4A7C-9D5C-CCF04526438C}" srcOrd="4" destOrd="0" presId="urn:microsoft.com/office/officeart/2005/8/layout/hierarchy4"/>
    <dgm:cxn modelId="{654FD836-592E-42A0-802A-C02868B9BEBE}" type="presParOf" srcId="{084D942F-CC35-4A7C-9D5C-CCF04526438C}" destId="{46C14BFD-9E9A-4E8B-B29B-24F0F48CF02B}" srcOrd="0" destOrd="0" presId="urn:microsoft.com/office/officeart/2005/8/layout/hierarchy4"/>
    <dgm:cxn modelId="{7BF8B5E0-2B56-43D6-89DB-2D41280FBE6D}" type="presParOf" srcId="{084D942F-CC35-4A7C-9D5C-CCF04526438C}" destId="{EA0CD155-7FDA-4C81-8D37-C315B0EBEBBF}" srcOrd="1" destOrd="0" presId="urn:microsoft.com/office/officeart/2005/8/layout/hierarchy4"/>
    <dgm:cxn modelId="{8CACA3B7-2E46-4390-979B-64F76BCCAC81}" type="presParOf" srcId="{5620CA47-A542-4B0C-AAF8-21FD8EB87495}" destId="{66A6A5CC-6D5D-4E1C-B522-93B9FD12724E}" srcOrd="3" destOrd="0" presId="urn:microsoft.com/office/officeart/2005/8/layout/hierarchy4"/>
    <dgm:cxn modelId="{3F9571F8-A0C1-44F8-88C5-03C93490906F}" type="presParOf" srcId="{5620CA47-A542-4B0C-AAF8-21FD8EB87495}" destId="{3281C6A2-ECC4-4054-8E98-E751A079D655}" srcOrd="4" destOrd="0" presId="urn:microsoft.com/office/officeart/2005/8/layout/hierarchy4"/>
    <dgm:cxn modelId="{A6300886-C1F1-4F9B-96BD-CDB4C1C9E48E}" type="presParOf" srcId="{3281C6A2-ECC4-4054-8E98-E751A079D655}" destId="{6E9BED6C-0C64-4942-8C0D-B5FF135E49F4}" srcOrd="0" destOrd="0" presId="urn:microsoft.com/office/officeart/2005/8/layout/hierarchy4"/>
    <dgm:cxn modelId="{48E878FC-86C4-403F-BAFD-D17EAB0A9576}" type="presParOf" srcId="{3281C6A2-ECC4-4054-8E98-E751A079D655}" destId="{061D7A69-9C4B-4BCE-9DF5-0A986F5062D3}" srcOrd="1" destOrd="0" presId="urn:microsoft.com/office/officeart/2005/8/layout/hierarchy4"/>
    <dgm:cxn modelId="{050956CB-0438-42D1-8878-26D8551C8A29}" type="presParOf" srcId="{3281C6A2-ECC4-4054-8E98-E751A079D655}" destId="{F3BD0D37-87FE-4833-87C2-DB6E25F2BBFF}" srcOrd="2" destOrd="0" presId="urn:microsoft.com/office/officeart/2005/8/layout/hierarchy4"/>
    <dgm:cxn modelId="{019C97D3-7DBC-465B-B83F-A2F9D6D7D250}" type="presParOf" srcId="{F3BD0D37-87FE-4833-87C2-DB6E25F2BBFF}" destId="{6CFACBA4-60A6-43D8-8F48-A908ADEE6427}" srcOrd="0" destOrd="0" presId="urn:microsoft.com/office/officeart/2005/8/layout/hierarchy4"/>
    <dgm:cxn modelId="{C3653785-564C-4935-B1BA-226E611E5EB8}" type="presParOf" srcId="{6CFACBA4-60A6-43D8-8F48-A908ADEE6427}" destId="{2B030DE1-FA95-46CE-964D-9E5FE2D29AE5}" srcOrd="0" destOrd="0" presId="urn:microsoft.com/office/officeart/2005/8/layout/hierarchy4"/>
    <dgm:cxn modelId="{302A169D-7E85-4B55-B247-352F642913A2}" type="presParOf" srcId="{6CFACBA4-60A6-43D8-8F48-A908ADEE6427}" destId="{E6AC105E-4B7E-474B-A848-1F46B648991A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B229A-0971-4A3D-93E1-AF4C737FFD5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34427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58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9CF41-0D38-49CC-A5B4-263DEFCCD5CD}" type="datetimeFigureOut">
              <a:rPr lang="de-CH" smtClean="0"/>
              <a:t>16.01.2017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CC8B6E-02CF-46D5-803B-224459BB066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201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CC8B6E-02CF-46D5-803B-224459BB0662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378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 userDrawn="1"/>
        </p:nvSpPr>
        <p:spPr>
          <a:xfrm>
            <a:off x="10950550" y="6021928"/>
            <a:ext cx="1180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b="1" dirty="0" err="1">
                <a:solidFill>
                  <a:schemeClr val="accent1"/>
                </a:solidFill>
              </a:rPr>
              <a:t>o</a:t>
            </a:r>
            <a:r>
              <a:rPr lang="de-CH" sz="1100" dirty="0" err="1"/>
              <a:t>¦</a:t>
            </a:r>
            <a:r>
              <a:rPr lang="de-CH" sz="1100" b="1" dirty="0" err="1">
                <a:solidFill>
                  <a:schemeClr val="accent1"/>
                </a:solidFill>
              </a:rPr>
              <a:t>s</a:t>
            </a:r>
            <a:r>
              <a:rPr lang="de-CH" sz="1100" baseline="0" dirty="0"/>
              <a:t> consulting </a:t>
            </a:r>
            <a:r>
              <a:rPr lang="de-CH" sz="1100" baseline="0" dirty="0" err="1"/>
              <a:t>ag</a:t>
            </a:r>
            <a:endParaRPr lang="de-CH" sz="11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158" y="1997242"/>
            <a:ext cx="9952522" cy="3871852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1741" y="2748614"/>
            <a:ext cx="859611" cy="33530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§"/>
        <a:tabLst>
          <a:tab pos="714375" algn="l"/>
          <a:tab pos="1438275" algn="l"/>
          <a:tab pos="2152650" algn="l"/>
        </a:tabLst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Seminar-Angebot</a:t>
            </a:r>
          </a:p>
        </p:txBody>
      </p:sp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Präsentation Kundenmeeting 31. Mai 2017</a:t>
            </a:r>
          </a:p>
        </p:txBody>
      </p:sp>
    </p:spTree>
    <p:extLst>
      <p:ext uri="{BB962C8B-B14F-4D97-AF65-F5344CB8AC3E}">
        <p14:creationId xmlns:p14="http://schemas.microsoft.com/office/powerpoint/2010/main" val="334032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Outlook Zeitmanagement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tabLst>
                <a:tab pos="3314700" algn="l"/>
              </a:tabLst>
            </a:pPr>
            <a:r>
              <a:rPr lang="de-CH" dirty="0"/>
              <a:t>Effektiver arbeiten mit Aufgabenlisten</a:t>
            </a:r>
          </a:p>
          <a:p>
            <a:r>
              <a:rPr lang="de-CH" dirty="0"/>
              <a:t>Methoden der Zeitplanung</a:t>
            </a:r>
          </a:p>
          <a:p>
            <a:r>
              <a:rPr lang="de-CH" dirty="0"/>
              <a:t>E-Mail-Kommunikation optimieren</a:t>
            </a:r>
          </a:p>
          <a:p>
            <a:r>
              <a:rPr lang="de-CH" dirty="0"/>
              <a:t>Analyse des eigenen Arbeitsstils</a:t>
            </a:r>
          </a:p>
          <a:p>
            <a:r>
              <a:rPr lang="de-CH" dirty="0"/>
              <a:t>Zeitdiebe erkennen und eliminieren</a:t>
            </a:r>
          </a:p>
          <a:p>
            <a:r>
              <a:rPr lang="de-CH" dirty="0"/>
              <a:t>Auf </a:t>
            </a:r>
            <a:r>
              <a:rPr lang="de-CH" dirty="0" smtClean="0"/>
              <a:t>Störungen/Unterbrechungen </a:t>
            </a:r>
            <a:r>
              <a:rPr lang="de-CH" dirty="0"/>
              <a:t>richtig reagieren</a:t>
            </a:r>
          </a:p>
          <a:p>
            <a:r>
              <a:rPr lang="de-CH" dirty="0"/>
              <a:t>SMART-Methode</a:t>
            </a:r>
          </a:p>
          <a:p>
            <a:r>
              <a:rPr lang="de-CH" dirty="0"/>
              <a:t>Prioritäten optimal setzen (Eisenhower/Pareto)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536" y="4869338"/>
            <a:ext cx="1288377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2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PowerPoint Präsentationstechnik</a:t>
            </a:r>
            <a:endParaRPr lang="de-CH" dirty="0"/>
          </a:p>
        </p:txBody>
      </p:sp>
      <p:sp>
        <p:nvSpPr>
          <p:cNvPr id="10" name="Inhaltsplatzhalt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Sicher und souverän vor Publikum präsentieren</a:t>
            </a:r>
          </a:p>
          <a:p>
            <a:r>
              <a:rPr lang="de-CH" dirty="0"/>
              <a:t>PowerPoint und </a:t>
            </a:r>
            <a:r>
              <a:rPr lang="de-CH" dirty="0" err="1"/>
              <a:t>Beamer</a:t>
            </a:r>
            <a:r>
              <a:rPr lang="de-CH" dirty="0"/>
              <a:t> zielgerichtet einsetzen</a:t>
            </a:r>
          </a:p>
          <a:p>
            <a:r>
              <a:rPr lang="de-CH" dirty="0"/>
              <a:t>Klar strukturierte Präsentationen</a:t>
            </a:r>
          </a:p>
          <a:p>
            <a:r>
              <a:rPr lang="de-CH" dirty="0"/>
              <a:t>Überzeugende Ausstrahlung gewinnen</a:t>
            </a:r>
          </a:p>
          <a:p>
            <a:r>
              <a:rPr lang="de-CH" dirty="0"/>
              <a:t>Komplexe Informationen klar und einfach präsentieren</a:t>
            </a:r>
          </a:p>
          <a:p>
            <a:r>
              <a:rPr lang="de-CH" dirty="0"/>
              <a:t>Wirkung von Stimme, Gestik, Mimik kennenlernen (Videotraining)</a:t>
            </a:r>
          </a:p>
          <a:p>
            <a:r>
              <a:rPr lang="de-CH" dirty="0"/>
              <a:t>Ideen wirkungsvoll verkaufen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0711535" y="4868976"/>
            <a:ext cx="1288378" cy="1260000"/>
            <a:chOff x="10711535" y="4868976"/>
            <a:chExt cx="1288378" cy="1260000"/>
          </a:xfrm>
        </p:grpSpPr>
        <p:sp>
          <p:nvSpPr>
            <p:cNvPr id="3" name="Herz 2"/>
            <p:cNvSpPr/>
            <p:nvPr/>
          </p:nvSpPr>
          <p:spPr>
            <a:xfrm>
              <a:off x="11014638" y="5172408"/>
              <a:ext cx="682171" cy="696686"/>
            </a:xfrm>
            <a:prstGeom prst="hear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11535" y="4868976"/>
              <a:ext cx="1288378" cy="12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071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Excel komplexe Diagramme</a:t>
            </a:r>
            <a:endParaRPr lang="de-CH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Diagrammtypen</a:t>
            </a:r>
          </a:p>
          <a:p>
            <a:r>
              <a:rPr lang="de-CH" dirty="0"/>
              <a:t>Diagramm anpassen</a:t>
            </a:r>
          </a:p>
          <a:p>
            <a:r>
              <a:rPr lang="de-CH" dirty="0"/>
              <a:t>Statistische Elemente</a:t>
            </a:r>
          </a:p>
          <a:p>
            <a:r>
              <a:rPr lang="de-CH" dirty="0"/>
              <a:t>Sekundärachsen</a:t>
            </a:r>
          </a:p>
          <a:p>
            <a:r>
              <a:rPr lang="de-CH" dirty="0"/>
              <a:t>Dynamische Datenbereiche</a:t>
            </a:r>
          </a:p>
          <a:p>
            <a:r>
              <a:rPr lang="de-CH" dirty="0"/>
              <a:t>Spezialdiagramme</a:t>
            </a:r>
          </a:p>
          <a:p>
            <a:r>
              <a:rPr lang="de-CH" dirty="0"/>
              <a:t>Alternativen zu Diagrammen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83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Excel für Controller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Filter, Zwischensummen</a:t>
            </a:r>
          </a:p>
          <a:p>
            <a:r>
              <a:rPr lang="de-CH" dirty="0"/>
              <a:t>PivotTables</a:t>
            </a:r>
          </a:p>
          <a:p>
            <a:r>
              <a:rPr lang="de-CH" dirty="0"/>
              <a:t>Rentabilitäts-/Liquiditätskennzahlen</a:t>
            </a:r>
          </a:p>
          <a:p>
            <a:r>
              <a:rPr lang="de-CH" dirty="0"/>
              <a:t>Break-Even-Analyse</a:t>
            </a:r>
          </a:p>
          <a:p>
            <a:r>
              <a:rPr lang="de-CH" dirty="0"/>
              <a:t>Controlling-Berichte</a:t>
            </a:r>
          </a:p>
          <a:p>
            <a:r>
              <a:rPr lang="de-CH" dirty="0"/>
              <a:t>Mustervorlagen</a:t>
            </a:r>
          </a:p>
          <a:p>
            <a:r>
              <a:rPr lang="de-CH" dirty="0"/>
              <a:t>Ansichts- und Reportmanager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hidden"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Excel Analysetools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Sortieren von Daten</a:t>
            </a:r>
          </a:p>
          <a:p>
            <a:r>
              <a:rPr lang="de-CH" dirty="0"/>
              <a:t>Daten </a:t>
            </a:r>
            <a:r>
              <a:rPr lang="de-CH" dirty="0" smtClean="0"/>
              <a:t>filtern</a:t>
            </a:r>
            <a:endParaRPr lang="de-CH" dirty="0"/>
          </a:p>
          <a:p>
            <a:r>
              <a:rPr lang="de-CH" dirty="0"/>
              <a:t>PivotTables und </a:t>
            </a:r>
            <a:r>
              <a:rPr lang="de-CH" dirty="0" err="1"/>
              <a:t>PivotCharts</a:t>
            </a:r>
            <a:endParaRPr lang="de-CH" dirty="0"/>
          </a:p>
          <a:p>
            <a:r>
              <a:rPr lang="de-CH" dirty="0"/>
              <a:t>Externe Daten (Access, Text)</a:t>
            </a:r>
          </a:p>
          <a:p>
            <a:r>
              <a:rPr lang="de-CH" dirty="0"/>
              <a:t>Funktionen zur Datenauswertung</a:t>
            </a:r>
          </a:p>
          <a:p>
            <a:r>
              <a:rPr lang="de-CH" dirty="0"/>
              <a:t>Prognosetools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hidden"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7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Word umfangreiche Dokumente</a:t>
            </a:r>
            <a:endParaRPr lang="de-CH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Dokumentvorlagen</a:t>
            </a:r>
          </a:p>
          <a:p>
            <a:r>
              <a:rPr lang="de-CH" dirty="0"/>
              <a:t>Formatvorlagen</a:t>
            </a:r>
          </a:p>
          <a:p>
            <a:r>
              <a:rPr lang="de-CH" dirty="0"/>
              <a:t>Abschnitts-/Seitenformatierung</a:t>
            </a:r>
          </a:p>
          <a:p>
            <a:r>
              <a:rPr lang="de-CH" dirty="0"/>
              <a:t>Inhaltsverzeichnis</a:t>
            </a:r>
          </a:p>
          <a:p>
            <a:r>
              <a:rPr lang="de-CH" dirty="0"/>
              <a:t>Index-/Abbildungsverzeichnis</a:t>
            </a:r>
          </a:p>
          <a:p>
            <a:r>
              <a:rPr lang="de-CH" dirty="0"/>
              <a:t>Kopf-/Fusszeilen</a:t>
            </a:r>
          </a:p>
          <a:p>
            <a:r>
              <a:rPr lang="de-CH" dirty="0"/>
              <a:t>Textmarken/Querverweise</a:t>
            </a:r>
          </a:p>
          <a:p>
            <a:r>
              <a:rPr lang="de-CH" dirty="0" err="1"/>
              <a:t>Nummerierungssysteme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1535" y="4868976"/>
            <a:ext cx="1288378" cy="12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98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Überblick: klassische Office-Kurse</a:t>
            </a:r>
          </a:p>
        </p:txBody>
      </p:sp>
      <p:graphicFrame>
        <p:nvGraphicFramePr>
          <p:cNvPr id="14" name="Inhaltsplatzhalt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141527"/>
              </p:ext>
            </p:extLst>
          </p:nvPr>
        </p:nvGraphicFramePr>
        <p:xfrm>
          <a:off x="1203325" y="1997075"/>
          <a:ext cx="9952038" cy="3871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Pfeil: nach links 2"/>
          <p:cNvSpPr/>
          <p:nvPr/>
        </p:nvSpPr>
        <p:spPr>
          <a:xfrm rot="19499446">
            <a:off x="9041559" y="1040740"/>
            <a:ext cx="2942492" cy="165295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Nur noch bis Ende 2017</a:t>
            </a:r>
          </a:p>
        </p:txBody>
      </p:sp>
    </p:spTree>
    <p:extLst>
      <p:ext uri="{BB962C8B-B14F-4D97-AF65-F5344CB8AC3E}">
        <p14:creationId xmlns:p14="http://schemas.microsoft.com/office/powerpoint/2010/main" val="285561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7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3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Rückblick">
  <a:themeElements>
    <a:clrScheme name="Grü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164</Words>
  <Application>Microsoft Office PowerPoint</Application>
  <PresentationFormat>Breitbild</PresentationFormat>
  <Paragraphs>63</Paragraphs>
  <Slides>9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Calibri</vt:lpstr>
      <vt:lpstr>Calibri Light</vt:lpstr>
      <vt:lpstr>Wingdings</vt:lpstr>
      <vt:lpstr>Rückblick</vt:lpstr>
      <vt:lpstr>Seminar-Angebot</vt:lpstr>
      <vt:lpstr>Outlook Zeitmanagement</vt:lpstr>
      <vt:lpstr>PowerPoint Präsentationstechnik</vt:lpstr>
      <vt:lpstr>Excel komplexe Diagramme</vt:lpstr>
      <vt:lpstr>Excel für Controller</vt:lpstr>
      <vt:lpstr>Excel Analysetools</vt:lpstr>
      <vt:lpstr>Word umfangreiche Dokumente</vt:lpstr>
      <vt:lpstr>Überblick: klassische Office-Kurse</vt:lpstr>
      <vt:lpstr>PowerPoint-Präsentation</vt:lpstr>
      <vt:lpstr>Eigene Kurse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2016-08-21T09:47:07Z</dcterms:created>
  <dcterms:modified xsi:type="dcterms:W3CDTF">2017-01-16T12:11:02Z</dcterms:modified>
</cp:coreProperties>
</file>