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61" r:id="rId4"/>
    <p:sldId id="260" r:id="rId5"/>
    <p:sldId id="262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280" autoAdjust="0"/>
  </p:normalViewPr>
  <p:slideViewPr>
    <p:cSldViewPr snapToGrid="0">
      <p:cViewPr>
        <p:scale>
          <a:sx n="100" d="100"/>
          <a:sy n="100" d="100"/>
        </p:scale>
        <p:origin x="912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EBA297-CB6B-4880-B7FD-26A0FBE8CAB3}" type="doc">
      <dgm:prSet loTypeId="urn:microsoft.com/office/officeart/2005/8/layout/hList6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de-DE"/>
        </a:p>
      </dgm:t>
    </dgm:pt>
    <dgm:pt modelId="{71F560BE-0848-42F3-8869-FA31530450BB}">
      <dgm:prSet phldrT="[Text]"/>
      <dgm:spPr/>
      <dgm:t>
        <a:bodyPr/>
        <a:lstStyle/>
        <a:p>
          <a:r>
            <a:rPr lang="de-DE" dirty="0"/>
            <a:t>100 % aus der Schweiz und in der Schweiz verarbeitet</a:t>
          </a:r>
        </a:p>
      </dgm:t>
    </dgm:pt>
    <dgm:pt modelId="{B8C9810F-B730-4A78-AAAD-496C7FD65132}" type="parTrans" cxnId="{1C347E5B-3B04-4477-890F-5894DC9B32D7}">
      <dgm:prSet/>
      <dgm:spPr/>
      <dgm:t>
        <a:bodyPr/>
        <a:lstStyle/>
        <a:p>
          <a:endParaRPr lang="de-DE"/>
        </a:p>
      </dgm:t>
    </dgm:pt>
    <dgm:pt modelId="{636BFE8F-09C9-4D81-AA09-62F2A551D539}" type="sibTrans" cxnId="{1C347E5B-3B04-4477-890F-5894DC9B32D7}">
      <dgm:prSet/>
      <dgm:spPr/>
      <dgm:t>
        <a:bodyPr/>
        <a:lstStyle/>
        <a:p>
          <a:endParaRPr lang="de-DE"/>
        </a:p>
      </dgm:t>
    </dgm:pt>
    <dgm:pt modelId="{2CBDC1B9-705F-411F-A94A-A20D121E207C}">
      <dgm:prSet phldrT="[Text]"/>
      <dgm:spPr/>
      <dgm:t>
        <a:bodyPr/>
        <a:lstStyle/>
        <a:p>
          <a:r>
            <a:rPr lang="de-DE" dirty="0"/>
            <a:t>Integrierte Produktion</a:t>
          </a:r>
        </a:p>
      </dgm:t>
    </dgm:pt>
    <dgm:pt modelId="{33C5E18E-8C63-457D-8C66-83B238B9C70B}" type="parTrans" cxnId="{AE70EA42-FEE3-471A-838A-819458F7BB97}">
      <dgm:prSet/>
      <dgm:spPr/>
      <dgm:t>
        <a:bodyPr/>
        <a:lstStyle/>
        <a:p>
          <a:endParaRPr lang="de-DE"/>
        </a:p>
      </dgm:t>
    </dgm:pt>
    <dgm:pt modelId="{7DC52A16-A001-45D9-ABFB-64157FB6ADCF}" type="sibTrans" cxnId="{AE70EA42-FEE3-471A-838A-819458F7BB97}">
      <dgm:prSet/>
      <dgm:spPr/>
      <dgm:t>
        <a:bodyPr/>
        <a:lstStyle/>
        <a:p>
          <a:endParaRPr lang="de-DE"/>
        </a:p>
      </dgm:t>
    </dgm:pt>
    <dgm:pt modelId="{906AA096-C379-4A23-9213-E55978BEF00D}">
      <dgm:prSet phldrT="[Text]"/>
      <dgm:spPr/>
      <dgm:t>
        <a:bodyPr/>
        <a:lstStyle/>
        <a:p>
          <a:r>
            <a:rPr lang="de-DE" dirty="0"/>
            <a:t>Ökologische und soziale Anforderungen erfüllt</a:t>
          </a:r>
        </a:p>
      </dgm:t>
    </dgm:pt>
    <dgm:pt modelId="{DDDCC611-250F-4639-A7DC-6AE392C3E2D6}" type="parTrans" cxnId="{3350E45A-98C3-4E60-BA7A-0C85490392D6}">
      <dgm:prSet/>
      <dgm:spPr/>
      <dgm:t>
        <a:bodyPr/>
        <a:lstStyle/>
        <a:p>
          <a:endParaRPr lang="de-DE"/>
        </a:p>
      </dgm:t>
    </dgm:pt>
    <dgm:pt modelId="{1D8DF5F6-271C-416F-8FFE-F2C9B684069A}" type="sibTrans" cxnId="{3350E45A-98C3-4E60-BA7A-0C85490392D6}">
      <dgm:prSet/>
      <dgm:spPr/>
      <dgm:t>
        <a:bodyPr/>
        <a:lstStyle/>
        <a:p>
          <a:endParaRPr lang="de-DE"/>
        </a:p>
      </dgm:t>
    </dgm:pt>
    <dgm:pt modelId="{01D4315F-3BF8-49DD-BAEF-2DE60BBCFD12}">
      <dgm:prSet phldrT="[Text]"/>
      <dgm:spPr/>
      <dgm:t>
        <a:bodyPr/>
        <a:lstStyle/>
        <a:p>
          <a:r>
            <a:rPr lang="de-DE" dirty="0"/>
            <a:t>Arbeitssicherheit und Hygiene eingehalten</a:t>
          </a:r>
        </a:p>
      </dgm:t>
    </dgm:pt>
    <dgm:pt modelId="{19FB93E0-14B0-4283-A0F3-C6772FF400F2}" type="parTrans" cxnId="{12848610-4A78-425C-B580-7F590C323A0D}">
      <dgm:prSet/>
      <dgm:spPr/>
      <dgm:t>
        <a:bodyPr/>
        <a:lstStyle/>
        <a:p>
          <a:endParaRPr lang="de-DE"/>
        </a:p>
      </dgm:t>
    </dgm:pt>
    <dgm:pt modelId="{C1602BF4-2D23-46CB-833D-5659ADE271FD}" type="sibTrans" cxnId="{12848610-4A78-425C-B580-7F590C323A0D}">
      <dgm:prSet/>
      <dgm:spPr/>
      <dgm:t>
        <a:bodyPr/>
        <a:lstStyle/>
        <a:p>
          <a:endParaRPr lang="de-DE"/>
        </a:p>
      </dgm:t>
    </dgm:pt>
    <dgm:pt modelId="{4E53A03B-9C37-445A-8522-13327B95DA5A}">
      <dgm:prSet phldrT="[Text]"/>
      <dgm:spPr/>
      <dgm:t>
        <a:bodyPr/>
        <a:lstStyle/>
        <a:p>
          <a:r>
            <a:rPr lang="de-DE" dirty="0"/>
            <a:t>Bio-Produktion</a:t>
          </a:r>
        </a:p>
      </dgm:t>
    </dgm:pt>
    <dgm:pt modelId="{86861AFB-4F5D-4F89-B2A9-2C8A71066314}" type="parTrans" cxnId="{508D7C95-CB61-48E1-BD80-D69C9402449F}">
      <dgm:prSet/>
      <dgm:spPr/>
      <dgm:t>
        <a:bodyPr/>
        <a:lstStyle/>
        <a:p>
          <a:endParaRPr lang="de-DE"/>
        </a:p>
      </dgm:t>
    </dgm:pt>
    <dgm:pt modelId="{10EA089D-4D11-407F-83CA-6A5AA571B78B}" type="sibTrans" cxnId="{508D7C95-CB61-48E1-BD80-D69C9402449F}">
      <dgm:prSet/>
      <dgm:spPr/>
      <dgm:t>
        <a:bodyPr/>
        <a:lstStyle/>
        <a:p>
          <a:endParaRPr lang="de-DE"/>
        </a:p>
      </dgm:t>
    </dgm:pt>
    <dgm:pt modelId="{707B2836-E345-48C1-A60B-2DA1A311CB4F}">
      <dgm:prSet phldrT="[Text]"/>
      <dgm:spPr/>
      <dgm:t>
        <a:bodyPr/>
        <a:lstStyle/>
        <a:p>
          <a:r>
            <a:rPr lang="de-DE" dirty="0"/>
            <a:t>Umsetzung des biologischen Landbaus</a:t>
          </a:r>
        </a:p>
      </dgm:t>
    </dgm:pt>
    <dgm:pt modelId="{5499122D-D8AD-4BDE-81F5-D5604D8F702B}" type="parTrans" cxnId="{5BE62D52-65B4-4479-862D-9F8821AC130A}">
      <dgm:prSet/>
      <dgm:spPr/>
      <dgm:t>
        <a:bodyPr/>
        <a:lstStyle/>
        <a:p>
          <a:endParaRPr lang="de-DE"/>
        </a:p>
      </dgm:t>
    </dgm:pt>
    <dgm:pt modelId="{A7682192-4BF7-4DEF-9908-7BFDFA26C25D}" type="sibTrans" cxnId="{5BE62D52-65B4-4479-862D-9F8821AC130A}">
      <dgm:prSet/>
      <dgm:spPr/>
      <dgm:t>
        <a:bodyPr/>
        <a:lstStyle/>
        <a:p>
          <a:endParaRPr lang="de-DE"/>
        </a:p>
      </dgm:t>
    </dgm:pt>
    <dgm:pt modelId="{5EB18734-0DA9-4D86-9329-93EDDD8DDE6F}">
      <dgm:prSet phldrT="[Text]"/>
      <dgm:spPr/>
      <dgm:t>
        <a:bodyPr/>
        <a:lstStyle/>
        <a:p>
          <a:r>
            <a:rPr lang="de-DE" dirty="0"/>
            <a:t>Biodiversität gewährleistet</a:t>
          </a:r>
        </a:p>
      </dgm:t>
    </dgm:pt>
    <dgm:pt modelId="{E57C0566-6C13-4EE1-A47A-8DEAE3501ACC}" type="parTrans" cxnId="{20146D0E-A5A9-469E-9A75-82B3D08B833F}">
      <dgm:prSet/>
      <dgm:spPr/>
      <dgm:t>
        <a:bodyPr/>
        <a:lstStyle/>
        <a:p>
          <a:endParaRPr lang="de-DE"/>
        </a:p>
      </dgm:t>
    </dgm:pt>
    <dgm:pt modelId="{351A74C2-34DC-4AB9-8C93-C4617A65D65A}" type="sibTrans" cxnId="{20146D0E-A5A9-469E-9A75-82B3D08B833F}">
      <dgm:prSet/>
      <dgm:spPr/>
      <dgm:t>
        <a:bodyPr/>
        <a:lstStyle/>
        <a:p>
          <a:endParaRPr lang="de-DE"/>
        </a:p>
      </dgm:t>
    </dgm:pt>
    <dgm:pt modelId="{C66D2759-1753-432C-B4DA-8EB5407416B9}">
      <dgm:prSet phldrT="[Text]"/>
      <dgm:spPr/>
      <dgm:t>
        <a:bodyPr/>
        <a:lstStyle/>
        <a:p>
          <a:r>
            <a:rPr lang="de-DE" dirty="0"/>
            <a:t>Keine Gentechnik eingesetzt</a:t>
          </a:r>
        </a:p>
      </dgm:t>
    </dgm:pt>
    <dgm:pt modelId="{CFB464CF-68C3-48EB-831C-34F64793D9A5}" type="parTrans" cxnId="{8512ED82-5903-406C-85F1-91B769C70D49}">
      <dgm:prSet/>
      <dgm:spPr/>
      <dgm:t>
        <a:bodyPr/>
        <a:lstStyle/>
        <a:p>
          <a:endParaRPr lang="de-DE"/>
        </a:p>
      </dgm:t>
    </dgm:pt>
    <dgm:pt modelId="{FD877A51-F390-4CF9-80D2-18F40DF29108}" type="sibTrans" cxnId="{8512ED82-5903-406C-85F1-91B769C70D49}">
      <dgm:prSet/>
      <dgm:spPr/>
      <dgm:t>
        <a:bodyPr/>
        <a:lstStyle/>
        <a:p>
          <a:endParaRPr lang="de-DE"/>
        </a:p>
      </dgm:t>
    </dgm:pt>
    <dgm:pt modelId="{82058ABB-8AD8-4C13-AC31-687F2664BFF5}">
      <dgm:prSet phldrT="[Text]"/>
      <dgm:spPr/>
      <dgm:t>
        <a:bodyPr/>
        <a:lstStyle/>
        <a:p>
          <a:r>
            <a:rPr lang="de-DE" dirty="0"/>
            <a:t>umweltgerecht</a:t>
          </a:r>
        </a:p>
      </dgm:t>
    </dgm:pt>
    <dgm:pt modelId="{7F9E0193-9DC1-405F-8A45-5D0D69600E39}" type="parTrans" cxnId="{DE94C443-E33B-49C1-B8A2-0F667B74740E}">
      <dgm:prSet/>
      <dgm:spPr/>
      <dgm:t>
        <a:bodyPr/>
        <a:lstStyle/>
        <a:p>
          <a:endParaRPr lang="de-DE"/>
        </a:p>
      </dgm:t>
    </dgm:pt>
    <dgm:pt modelId="{6D2CAD52-A1B8-4E9F-BD6E-B760E8000BF5}" type="sibTrans" cxnId="{DE94C443-E33B-49C1-B8A2-0F667B74740E}">
      <dgm:prSet/>
      <dgm:spPr/>
      <dgm:t>
        <a:bodyPr/>
        <a:lstStyle/>
        <a:p>
          <a:endParaRPr lang="de-DE"/>
        </a:p>
      </dgm:t>
    </dgm:pt>
    <dgm:pt modelId="{C1E8C5A7-5737-4085-A583-2D841A6E8411}">
      <dgm:prSet phldrT="[Text]"/>
      <dgm:spPr/>
      <dgm:t>
        <a:bodyPr/>
        <a:lstStyle/>
        <a:p>
          <a:endParaRPr lang="de-DE" dirty="0"/>
        </a:p>
      </dgm:t>
    </dgm:pt>
    <dgm:pt modelId="{96033F4B-91AA-4260-8AAA-DCFA81EE4AAB}" type="parTrans" cxnId="{4BB5FAD2-111D-4CBF-8178-FDD20C3BD817}">
      <dgm:prSet/>
      <dgm:spPr/>
      <dgm:t>
        <a:bodyPr/>
        <a:lstStyle/>
        <a:p>
          <a:endParaRPr lang="de-DE"/>
        </a:p>
      </dgm:t>
    </dgm:pt>
    <dgm:pt modelId="{B776E864-16D6-4C9F-B1FF-42E03AE56833}" type="sibTrans" cxnId="{4BB5FAD2-111D-4CBF-8178-FDD20C3BD817}">
      <dgm:prSet/>
      <dgm:spPr/>
      <dgm:t>
        <a:bodyPr/>
        <a:lstStyle/>
        <a:p>
          <a:endParaRPr lang="de-DE"/>
        </a:p>
      </dgm:t>
    </dgm:pt>
    <dgm:pt modelId="{D0700F20-5B5F-405C-A471-45A057305FDC}">
      <dgm:prSet phldrT="[Text]"/>
      <dgm:spPr/>
      <dgm:t>
        <a:bodyPr/>
        <a:lstStyle/>
        <a:p>
          <a:r>
            <a:rPr lang="de-DE" dirty="0"/>
            <a:t>Verzicht auf Pestizide und Kunstdünger</a:t>
          </a:r>
        </a:p>
      </dgm:t>
    </dgm:pt>
    <dgm:pt modelId="{BDAA1CB2-3B50-4CFA-A5BE-6ADD487ABB43}" type="parTrans" cxnId="{F96A1FDE-AE7E-434D-AEC5-6D16BC2978BD}">
      <dgm:prSet/>
      <dgm:spPr/>
      <dgm:t>
        <a:bodyPr/>
        <a:lstStyle/>
        <a:p>
          <a:endParaRPr lang="de-DE"/>
        </a:p>
      </dgm:t>
    </dgm:pt>
    <dgm:pt modelId="{6456E9F9-0E46-4898-946E-BEC6E3F61A7B}" type="sibTrans" cxnId="{F96A1FDE-AE7E-434D-AEC5-6D16BC2978BD}">
      <dgm:prSet/>
      <dgm:spPr/>
      <dgm:t>
        <a:bodyPr/>
        <a:lstStyle/>
        <a:p>
          <a:endParaRPr lang="de-DE"/>
        </a:p>
      </dgm:t>
    </dgm:pt>
    <dgm:pt modelId="{0486551E-B8CB-4DC7-B229-B751830ADE41}">
      <dgm:prSet phldrT="[Text]"/>
      <dgm:spPr/>
      <dgm:t>
        <a:bodyPr/>
        <a:lstStyle/>
        <a:p>
          <a:r>
            <a:rPr lang="de-DE" dirty="0"/>
            <a:t>Faire Handelsbeziehungen</a:t>
          </a:r>
        </a:p>
      </dgm:t>
    </dgm:pt>
    <dgm:pt modelId="{B77B421A-4436-4587-AF3A-C134F73145DA}" type="parTrans" cxnId="{1DC2C8E1-CD71-468B-BC6D-F106DEB831A4}">
      <dgm:prSet/>
      <dgm:spPr/>
      <dgm:t>
        <a:bodyPr/>
        <a:lstStyle/>
        <a:p>
          <a:endParaRPr lang="de-DE"/>
        </a:p>
      </dgm:t>
    </dgm:pt>
    <dgm:pt modelId="{14309892-70F5-43AD-9515-8C925C0DD6F1}" type="sibTrans" cxnId="{1DC2C8E1-CD71-468B-BC6D-F106DEB831A4}">
      <dgm:prSet/>
      <dgm:spPr/>
      <dgm:t>
        <a:bodyPr/>
        <a:lstStyle/>
        <a:p>
          <a:endParaRPr lang="de-DE"/>
        </a:p>
      </dgm:t>
    </dgm:pt>
    <dgm:pt modelId="{E239E6A2-F5FE-4C28-98B5-B5415C34C7FE}">
      <dgm:prSet phldrT="[Text]"/>
      <dgm:spPr/>
      <dgm:t>
        <a:bodyPr/>
        <a:lstStyle/>
        <a:p>
          <a:r>
            <a:rPr lang="de-DE" dirty="0"/>
            <a:t>Produziert nach Grundsätzen der guten Agrarpraxis (GAP)</a:t>
          </a:r>
        </a:p>
      </dgm:t>
    </dgm:pt>
    <dgm:pt modelId="{250CE3BA-3F3B-4FBD-B200-A9871A9DB355}" type="parTrans" cxnId="{A1C86323-F257-461D-B99D-E32624CF0633}">
      <dgm:prSet/>
      <dgm:spPr/>
      <dgm:t>
        <a:bodyPr/>
        <a:lstStyle/>
        <a:p>
          <a:endParaRPr lang="de-DE"/>
        </a:p>
      </dgm:t>
    </dgm:pt>
    <dgm:pt modelId="{12E9D096-FB49-4C86-ADCC-E5E41A827F43}" type="sibTrans" cxnId="{A1C86323-F257-461D-B99D-E32624CF0633}">
      <dgm:prSet/>
      <dgm:spPr/>
      <dgm:t>
        <a:bodyPr/>
        <a:lstStyle/>
        <a:p>
          <a:endParaRPr lang="de-DE"/>
        </a:p>
      </dgm:t>
    </dgm:pt>
    <dgm:pt modelId="{476557C8-DE3C-405A-B1D4-EC257187B00C}">
      <dgm:prSet phldrT="[Text]"/>
      <dgm:spPr/>
      <dgm:t>
        <a:bodyPr/>
        <a:lstStyle/>
        <a:p>
          <a:r>
            <a:rPr lang="de-DE" dirty="0"/>
            <a:t>SUISSE GARANTIE</a:t>
          </a:r>
        </a:p>
      </dgm:t>
    </dgm:pt>
    <dgm:pt modelId="{6D8D9BC9-02EB-4852-AA3E-994099E87664}" type="sibTrans" cxnId="{E0554912-86B7-40EF-BF6C-70DE69A70655}">
      <dgm:prSet/>
      <dgm:spPr/>
      <dgm:t>
        <a:bodyPr/>
        <a:lstStyle/>
        <a:p>
          <a:endParaRPr lang="de-DE"/>
        </a:p>
      </dgm:t>
    </dgm:pt>
    <dgm:pt modelId="{36A47BA7-7F0E-485F-AE48-D8ACE7BEABFC}" type="parTrans" cxnId="{E0554912-86B7-40EF-BF6C-70DE69A70655}">
      <dgm:prSet/>
      <dgm:spPr/>
      <dgm:t>
        <a:bodyPr/>
        <a:lstStyle/>
        <a:p>
          <a:endParaRPr lang="de-DE"/>
        </a:p>
      </dgm:t>
    </dgm:pt>
    <dgm:pt modelId="{D40D4E3D-3A87-40B3-846B-5E083A9F269C}" type="pres">
      <dgm:prSet presAssocID="{41EBA297-CB6B-4880-B7FD-26A0FBE8CAB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FAB7578D-1B4E-4BA6-B5D6-9E52AE3E1789}" type="pres">
      <dgm:prSet presAssocID="{476557C8-DE3C-405A-B1D4-EC257187B00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21CCED-C453-450B-B33A-208E8621C742}" type="pres">
      <dgm:prSet presAssocID="{6D8D9BC9-02EB-4852-AA3E-994099E87664}" presName="sibTrans" presStyleCnt="0"/>
      <dgm:spPr/>
    </dgm:pt>
    <dgm:pt modelId="{8E6B682D-9FFE-4935-A416-C447550287D3}" type="pres">
      <dgm:prSet presAssocID="{2CBDC1B9-705F-411F-A94A-A20D121E207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500FFA8-0E87-4F56-8932-1DA7F44DC5EC}" type="pres">
      <dgm:prSet presAssocID="{7DC52A16-A001-45D9-ABFB-64157FB6ADCF}" presName="sibTrans" presStyleCnt="0"/>
      <dgm:spPr/>
    </dgm:pt>
    <dgm:pt modelId="{D5BD1D1D-CDA6-4B20-994E-C82E737E8BE8}" type="pres">
      <dgm:prSet presAssocID="{4E53A03B-9C37-445A-8522-13327B95DA5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72DDD65-0E4D-4999-B60B-00E7B05A2627}" type="presOf" srcId="{01D4315F-3BF8-49DD-BAEF-2DE60BBCFD12}" destId="{8E6B682D-9FFE-4935-A416-C447550287D3}" srcOrd="0" destOrd="2" presId="urn:microsoft.com/office/officeart/2005/8/layout/hList6"/>
    <dgm:cxn modelId="{12848610-4A78-425C-B580-7F590C323A0D}" srcId="{2CBDC1B9-705F-411F-A94A-A20D121E207C}" destId="{01D4315F-3BF8-49DD-BAEF-2DE60BBCFD12}" srcOrd="1" destOrd="0" parTransId="{19FB93E0-14B0-4283-A0F3-C6772FF400F2}" sibTransId="{C1602BF4-2D23-46CB-833D-5659ADE271FD}"/>
    <dgm:cxn modelId="{4BB5FAD2-111D-4CBF-8178-FDD20C3BD817}" srcId="{2CBDC1B9-705F-411F-A94A-A20D121E207C}" destId="{C1E8C5A7-5737-4085-A583-2D841A6E8411}" srcOrd="2" destOrd="0" parTransId="{96033F4B-91AA-4260-8AAA-DCFA81EE4AAB}" sibTransId="{B776E864-16D6-4C9F-B1FF-42E03AE56833}"/>
    <dgm:cxn modelId="{20146D0E-A5A9-469E-9A75-82B3D08B833F}" srcId="{4E53A03B-9C37-445A-8522-13327B95DA5A}" destId="{5EB18734-0DA9-4D86-9329-93EDDD8DDE6F}" srcOrd="1" destOrd="0" parTransId="{E57C0566-6C13-4EE1-A47A-8DEAE3501ACC}" sibTransId="{351A74C2-34DC-4AB9-8C93-C4617A65D65A}"/>
    <dgm:cxn modelId="{1052E912-F9B3-48CE-A4AA-6200985D086E}" type="presOf" srcId="{41EBA297-CB6B-4880-B7FD-26A0FBE8CAB3}" destId="{D40D4E3D-3A87-40B3-846B-5E083A9F269C}" srcOrd="0" destOrd="0" presId="urn:microsoft.com/office/officeart/2005/8/layout/hList6"/>
    <dgm:cxn modelId="{F96A1FDE-AE7E-434D-AEC5-6D16BC2978BD}" srcId="{4E53A03B-9C37-445A-8522-13327B95DA5A}" destId="{D0700F20-5B5F-405C-A471-45A057305FDC}" srcOrd="2" destOrd="0" parTransId="{BDAA1CB2-3B50-4CFA-A5BE-6ADD487ABB43}" sibTransId="{6456E9F9-0E46-4898-946E-BEC6E3F61A7B}"/>
    <dgm:cxn modelId="{E0554912-86B7-40EF-BF6C-70DE69A70655}" srcId="{41EBA297-CB6B-4880-B7FD-26A0FBE8CAB3}" destId="{476557C8-DE3C-405A-B1D4-EC257187B00C}" srcOrd="0" destOrd="0" parTransId="{36A47BA7-7F0E-485F-AE48-D8ACE7BEABFC}" sibTransId="{6D8D9BC9-02EB-4852-AA3E-994099E87664}"/>
    <dgm:cxn modelId="{5BE62D52-65B4-4479-862D-9F8821AC130A}" srcId="{4E53A03B-9C37-445A-8522-13327B95DA5A}" destId="{707B2836-E345-48C1-A60B-2DA1A311CB4F}" srcOrd="0" destOrd="0" parTransId="{5499122D-D8AD-4BDE-81F5-D5604D8F702B}" sibTransId="{A7682192-4BF7-4DEF-9908-7BFDFA26C25D}"/>
    <dgm:cxn modelId="{E376CA29-CB00-4A2A-97FD-98A3A3937BAF}" type="presOf" srcId="{71F560BE-0848-42F3-8869-FA31530450BB}" destId="{FAB7578D-1B4E-4BA6-B5D6-9E52AE3E1789}" srcOrd="0" destOrd="1" presId="urn:microsoft.com/office/officeart/2005/8/layout/hList6"/>
    <dgm:cxn modelId="{ADA5AB5D-E8C2-4461-8B9A-223ED6C0840F}" type="presOf" srcId="{4E53A03B-9C37-445A-8522-13327B95DA5A}" destId="{D5BD1D1D-CDA6-4B20-994E-C82E737E8BE8}" srcOrd="0" destOrd="0" presId="urn:microsoft.com/office/officeart/2005/8/layout/hList6"/>
    <dgm:cxn modelId="{3350E45A-98C3-4E60-BA7A-0C85490392D6}" srcId="{2CBDC1B9-705F-411F-A94A-A20D121E207C}" destId="{906AA096-C379-4A23-9213-E55978BEF00D}" srcOrd="0" destOrd="0" parTransId="{DDDCC611-250F-4639-A7DC-6AE392C3E2D6}" sibTransId="{1D8DF5F6-271C-416F-8FFE-F2C9B684069A}"/>
    <dgm:cxn modelId="{123CC0B3-77DA-4E5B-B166-DE878AE95DFB}" type="presOf" srcId="{476557C8-DE3C-405A-B1D4-EC257187B00C}" destId="{FAB7578D-1B4E-4BA6-B5D6-9E52AE3E1789}" srcOrd="0" destOrd="0" presId="urn:microsoft.com/office/officeart/2005/8/layout/hList6"/>
    <dgm:cxn modelId="{1DC2C8E1-CD71-468B-BC6D-F106DEB831A4}" srcId="{4E53A03B-9C37-445A-8522-13327B95DA5A}" destId="{0486551E-B8CB-4DC7-B229-B751830ADE41}" srcOrd="3" destOrd="0" parTransId="{B77B421A-4436-4587-AF3A-C134F73145DA}" sibTransId="{14309892-70F5-43AD-9515-8C925C0DD6F1}"/>
    <dgm:cxn modelId="{CA266209-C4A3-41E5-9FE4-25EC12BF7404}" type="presOf" srcId="{906AA096-C379-4A23-9213-E55978BEF00D}" destId="{8E6B682D-9FFE-4935-A416-C447550287D3}" srcOrd="0" destOrd="1" presId="urn:microsoft.com/office/officeart/2005/8/layout/hList6"/>
    <dgm:cxn modelId="{3ABEC803-93EE-47A3-8AFB-BD35177AB7DE}" type="presOf" srcId="{82058ABB-8AD8-4C13-AC31-687F2664BFF5}" destId="{FAB7578D-1B4E-4BA6-B5D6-9E52AE3E1789}" srcOrd="0" destOrd="4" presId="urn:microsoft.com/office/officeart/2005/8/layout/hList6"/>
    <dgm:cxn modelId="{1950432C-CE88-4C9C-80F2-03665A4938B2}" type="presOf" srcId="{707B2836-E345-48C1-A60B-2DA1A311CB4F}" destId="{D5BD1D1D-CDA6-4B20-994E-C82E737E8BE8}" srcOrd="0" destOrd="1" presId="urn:microsoft.com/office/officeart/2005/8/layout/hList6"/>
    <dgm:cxn modelId="{AE70EA42-FEE3-471A-838A-819458F7BB97}" srcId="{41EBA297-CB6B-4880-B7FD-26A0FBE8CAB3}" destId="{2CBDC1B9-705F-411F-A94A-A20D121E207C}" srcOrd="1" destOrd="0" parTransId="{33C5E18E-8C63-457D-8C66-83B238B9C70B}" sibTransId="{7DC52A16-A001-45D9-ABFB-64157FB6ADCF}"/>
    <dgm:cxn modelId="{263B6353-E05A-421D-B287-8F0F05E43B61}" type="presOf" srcId="{5EB18734-0DA9-4D86-9329-93EDDD8DDE6F}" destId="{D5BD1D1D-CDA6-4B20-994E-C82E737E8BE8}" srcOrd="0" destOrd="2" presId="urn:microsoft.com/office/officeart/2005/8/layout/hList6"/>
    <dgm:cxn modelId="{384B838D-6268-46A4-8BCC-004EBC271F28}" type="presOf" srcId="{C1E8C5A7-5737-4085-A583-2D841A6E8411}" destId="{8E6B682D-9FFE-4935-A416-C447550287D3}" srcOrd="0" destOrd="3" presId="urn:microsoft.com/office/officeart/2005/8/layout/hList6"/>
    <dgm:cxn modelId="{8FC53F2C-8CED-43AD-94B7-7014B53FA053}" type="presOf" srcId="{2CBDC1B9-705F-411F-A94A-A20D121E207C}" destId="{8E6B682D-9FFE-4935-A416-C447550287D3}" srcOrd="0" destOrd="0" presId="urn:microsoft.com/office/officeart/2005/8/layout/hList6"/>
    <dgm:cxn modelId="{57E88D80-40E1-47F0-9D09-0E841AC722C7}" type="presOf" srcId="{D0700F20-5B5F-405C-A471-45A057305FDC}" destId="{D5BD1D1D-CDA6-4B20-994E-C82E737E8BE8}" srcOrd="0" destOrd="3" presId="urn:microsoft.com/office/officeart/2005/8/layout/hList6"/>
    <dgm:cxn modelId="{266A6042-6BDF-4635-8956-5B1607AF1A1D}" type="presOf" srcId="{E239E6A2-F5FE-4C28-98B5-B5415C34C7FE}" destId="{FAB7578D-1B4E-4BA6-B5D6-9E52AE3E1789}" srcOrd="0" destOrd="2" presId="urn:microsoft.com/office/officeart/2005/8/layout/hList6"/>
    <dgm:cxn modelId="{A1C86323-F257-461D-B99D-E32624CF0633}" srcId="{476557C8-DE3C-405A-B1D4-EC257187B00C}" destId="{E239E6A2-F5FE-4C28-98B5-B5415C34C7FE}" srcOrd="1" destOrd="0" parTransId="{250CE3BA-3F3B-4FBD-B200-A9871A9DB355}" sibTransId="{12E9D096-FB49-4C86-ADCC-E5E41A827F43}"/>
    <dgm:cxn modelId="{1C347E5B-3B04-4477-890F-5894DC9B32D7}" srcId="{476557C8-DE3C-405A-B1D4-EC257187B00C}" destId="{71F560BE-0848-42F3-8869-FA31530450BB}" srcOrd="0" destOrd="0" parTransId="{B8C9810F-B730-4A78-AAAD-496C7FD65132}" sibTransId="{636BFE8F-09C9-4D81-AA09-62F2A551D539}"/>
    <dgm:cxn modelId="{DE94C443-E33B-49C1-B8A2-0F667B74740E}" srcId="{476557C8-DE3C-405A-B1D4-EC257187B00C}" destId="{82058ABB-8AD8-4C13-AC31-687F2664BFF5}" srcOrd="3" destOrd="0" parTransId="{7F9E0193-9DC1-405F-8A45-5D0D69600E39}" sibTransId="{6D2CAD52-A1B8-4E9F-BD6E-B760E8000BF5}"/>
    <dgm:cxn modelId="{8512ED82-5903-406C-85F1-91B769C70D49}" srcId="{476557C8-DE3C-405A-B1D4-EC257187B00C}" destId="{C66D2759-1753-432C-B4DA-8EB5407416B9}" srcOrd="2" destOrd="0" parTransId="{CFB464CF-68C3-48EB-831C-34F64793D9A5}" sibTransId="{FD877A51-F390-4CF9-80D2-18F40DF29108}"/>
    <dgm:cxn modelId="{508D7C95-CB61-48E1-BD80-D69C9402449F}" srcId="{41EBA297-CB6B-4880-B7FD-26A0FBE8CAB3}" destId="{4E53A03B-9C37-445A-8522-13327B95DA5A}" srcOrd="2" destOrd="0" parTransId="{86861AFB-4F5D-4F89-B2A9-2C8A71066314}" sibTransId="{10EA089D-4D11-407F-83CA-6A5AA571B78B}"/>
    <dgm:cxn modelId="{9D5123E1-C050-401B-B621-26A0413DB567}" type="presOf" srcId="{C66D2759-1753-432C-B4DA-8EB5407416B9}" destId="{FAB7578D-1B4E-4BA6-B5D6-9E52AE3E1789}" srcOrd="0" destOrd="3" presId="urn:microsoft.com/office/officeart/2005/8/layout/hList6"/>
    <dgm:cxn modelId="{5693F9D1-5314-466E-99EC-FA86E2628D0E}" type="presOf" srcId="{0486551E-B8CB-4DC7-B229-B751830ADE41}" destId="{D5BD1D1D-CDA6-4B20-994E-C82E737E8BE8}" srcOrd="0" destOrd="4" presId="urn:microsoft.com/office/officeart/2005/8/layout/hList6"/>
    <dgm:cxn modelId="{79EEE1E5-FB7C-4516-811F-E4DAF4252E45}" type="presParOf" srcId="{D40D4E3D-3A87-40B3-846B-5E083A9F269C}" destId="{FAB7578D-1B4E-4BA6-B5D6-9E52AE3E1789}" srcOrd="0" destOrd="0" presId="urn:microsoft.com/office/officeart/2005/8/layout/hList6"/>
    <dgm:cxn modelId="{13F0ED30-AFD2-437F-858E-7F301A50AA79}" type="presParOf" srcId="{D40D4E3D-3A87-40B3-846B-5E083A9F269C}" destId="{E021CCED-C453-450B-B33A-208E8621C742}" srcOrd="1" destOrd="0" presId="urn:microsoft.com/office/officeart/2005/8/layout/hList6"/>
    <dgm:cxn modelId="{2193422C-F1EF-4D0F-A726-730F56518FD8}" type="presParOf" srcId="{D40D4E3D-3A87-40B3-846B-5E083A9F269C}" destId="{8E6B682D-9FFE-4935-A416-C447550287D3}" srcOrd="2" destOrd="0" presId="urn:microsoft.com/office/officeart/2005/8/layout/hList6"/>
    <dgm:cxn modelId="{AA08F431-87AD-444C-88CE-C07CBD13A89B}" type="presParOf" srcId="{D40D4E3D-3A87-40B3-846B-5E083A9F269C}" destId="{8500FFA8-0E87-4F56-8932-1DA7F44DC5EC}" srcOrd="3" destOrd="0" presId="urn:microsoft.com/office/officeart/2005/8/layout/hList6"/>
    <dgm:cxn modelId="{973C90DB-7846-42E8-AF38-AB6B0D0CAF22}" type="presParOf" srcId="{D40D4E3D-3A87-40B3-846B-5E083A9F269C}" destId="{D5BD1D1D-CDA6-4B20-994E-C82E737E8BE8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B7578D-1B4E-4BA6-B5D6-9E52AE3E1789}">
      <dsp:nvSpPr>
        <dsp:cNvPr id="0" name=""/>
        <dsp:cNvSpPr/>
      </dsp:nvSpPr>
      <dsp:spPr>
        <a:xfrm rot="16200000">
          <a:off x="-505650" y="506933"/>
          <a:ext cx="4351338" cy="3337470"/>
        </a:xfrm>
        <a:prstGeom prst="flowChartManualOperati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1929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/>
            <a:t>SUISSE GARANTIE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/>
            <a:t>100 % aus der Schweiz und in der Schweiz verarbeitet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/>
            <a:t>Produziert nach Grundsätzen der guten Agrarpraxis (GAP)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/>
            <a:t>Keine Gentechnik eingesetzt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/>
            <a:t>umweltgerecht</a:t>
          </a:r>
        </a:p>
      </dsp:txBody>
      <dsp:txXfrm rot="5400000">
        <a:off x="1284" y="870267"/>
        <a:ext cx="3337470" cy="2610802"/>
      </dsp:txXfrm>
    </dsp:sp>
    <dsp:sp modelId="{8E6B682D-9FFE-4935-A416-C447550287D3}">
      <dsp:nvSpPr>
        <dsp:cNvPr id="0" name=""/>
        <dsp:cNvSpPr/>
      </dsp:nvSpPr>
      <dsp:spPr>
        <a:xfrm rot="16200000">
          <a:off x="3082131" y="506933"/>
          <a:ext cx="4351338" cy="3337470"/>
        </a:xfrm>
        <a:prstGeom prst="flowChartManualOperati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1929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/>
            <a:t>Integrierte Produktion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/>
            <a:t>Ökologische und soziale Anforderungen erfüllt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/>
            <a:t>Arbeitssicherheit und Hygiene eingehalten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900" kern="1200" dirty="0"/>
        </a:p>
      </dsp:txBody>
      <dsp:txXfrm rot="5400000">
        <a:off x="3589065" y="870267"/>
        <a:ext cx="3337470" cy="2610802"/>
      </dsp:txXfrm>
    </dsp:sp>
    <dsp:sp modelId="{D5BD1D1D-CDA6-4B20-994E-C82E737E8BE8}">
      <dsp:nvSpPr>
        <dsp:cNvPr id="0" name=""/>
        <dsp:cNvSpPr/>
      </dsp:nvSpPr>
      <dsp:spPr>
        <a:xfrm rot="16200000">
          <a:off x="6669912" y="506933"/>
          <a:ext cx="4351338" cy="3337470"/>
        </a:xfrm>
        <a:prstGeom prst="flowChartManualOperati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1929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/>
            <a:t>Bio-Produktion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/>
            <a:t>Umsetzung des biologischen Landbaus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/>
            <a:t>Biodiversität gewährleistet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/>
            <a:t>Verzicht auf Pestizide und Kunstdünger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/>
            <a:t>Faire Handelsbeziehungen</a:t>
          </a:r>
        </a:p>
      </dsp:txBody>
      <dsp:txXfrm rot="5400000">
        <a:off x="7176846" y="870267"/>
        <a:ext cx="3337470" cy="2610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D7EA2-6AFE-4D65-85F3-49B2105F6AC0}" type="datetimeFigureOut">
              <a:rPr lang="de-CH" smtClean="0"/>
              <a:t>11.02.2018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69E8A-9C32-45B6-A3E9-35492778315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6524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* Die Menge entspricht ungefähr dem durchschnittlichen Konsum eines 3–4 Personenhaushalts pro </a:t>
            </a:r>
            <a:r>
              <a:rPr lang="de-CH"/>
              <a:t>Monat.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69E8A-9C32-45B6-A3E9-354927783151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24158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91492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11.02.2018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01976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11.02.2018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6703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11.02.2018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80068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11.02.2018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99805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11.02.2018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7711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11.02.2018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27453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11.02.2018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91549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11.02.2018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60179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11.02.2018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92670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11.02.2018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05557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18" Type="http://schemas.openxmlformats.org/officeDocument/2006/relationships/image" Target="../media/image6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pic>
        <p:nvPicPr>
          <p:cNvPr id="7" name="Grafik 6"/>
          <p:cNvPicPr/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1" r="2314" b="3305"/>
          <a:stretch/>
        </p:blipFill>
        <p:spPr bwMode="auto">
          <a:xfrm rot="5400000">
            <a:off x="9864406" y="-441007"/>
            <a:ext cx="1825625" cy="2707639"/>
          </a:xfrm>
          <a:prstGeom prst="rect">
            <a:avLst/>
          </a:prstGeom>
          <a:blipFill dpi="0" rotWithShape="1">
            <a:blip r:embed="rId14">
              <a:alphaModFix amt="62000"/>
            </a:blip>
            <a:srcRect/>
            <a:tile tx="0" ty="0" sx="100000" sy="100000" flip="none" algn="tl"/>
          </a:blip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6533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ln w="12700">
            <a:solidFill>
              <a:schemeClr val="accent6">
                <a:lumMod val="50000"/>
              </a:schemeClr>
            </a:solidFill>
          </a:ln>
          <a:solidFill>
            <a:srgbClr val="92D050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3"/>
        </a:buBlip>
        <a:defRPr sz="2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720000" indent="-3600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5"/>
        </a:buBlip>
        <a:defRPr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6"/>
        </a:buBlip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440000" indent="-3600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7"/>
        </a:buBlip>
        <a:defRPr sz="1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8"/>
        </a:buBlip>
        <a:defRPr sz="1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60500" y="1824038"/>
            <a:ext cx="9144000" cy="1216706"/>
          </a:xfrm>
        </p:spPr>
        <p:txBody>
          <a:bodyPr/>
          <a:lstStyle/>
          <a:p>
            <a:r>
              <a:rPr lang="de-CH" dirty="0"/>
              <a:t>Rund ums Gemüse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69357" y="3341903"/>
            <a:ext cx="9144000" cy="839333"/>
          </a:xfrm>
        </p:spPr>
        <p:txBody>
          <a:bodyPr/>
          <a:lstStyle/>
          <a:p>
            <a:r>
              <a:rPr lang="de-CH" dirty="0"/>
              <a:t>Gemüseanbau in der Schweiz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A67E7A7-2AC2-4E88-8573-F34BEACDE2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555" y="4482396"/>
            <a:ext cx="2374033" cy="177577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479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Definition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Knollen- und Wurzelgemüse</a:t>
            </a:r>
          </a:p>
          <a:p>
            <a:r>
              <a:rPr lang="de-CH" dirty="0"/>
              <a:t>Kartoffeln</a:t>
            </a:r>
          </a:p>
          <a:p>
            <a:pPr lvl="1"/>
            <a:r>
              <a:rPr lang="de-CH" dirty="0"/>
              <a:t>Karotten</a:t>
            </a:r>
          </a:p>
          <a:p>
            <a:pPr lvl="1"/>
            <a:r>
              <a:rPr lang="de-CH" dirty="0"/>
              <a:t>Knollensellerie</a:t>
            </a:r>
          </a:p>
          <a:p>
            <a:pPr lvl="1"/>
            <a:r>
              <a:rPr lang="de-CH" dirty="0"/>
              <a:t>Randen</a:t>
            </a:r>
          </a:p>
          <a:p>
            <a:pPr lvl="1"/>
            <a:r>
              <a:rPr lang="de-CH" dirty="0"/>
              <a:t>Schwarzwurzel</a:t>
            </a:r>
          </a:p>
          <a:p>
            <a:pPr lvl="1"/>
            <a:r>
              <a:rPr lang="de-CH" dirty="0"/>
              <a:t>Kohlrabi</a:t>
            </a:r>
          </a:p>
          <a:p>
            <a:pPr lvl="1"/>
            <a:r>
              <a:rPr lang="de-CH" dirty="0"/>
              <a:t>Radieschen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9270196-91D8-42F8-B5D1-568F2F0F096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 err="1"/>
              <a:t>Stengelgemüse</a:t>
            </a:r>
            <a:endParaRPr lang="de-CH" dirty="0"/>
          </a:p>
          <a:p>
            <a:pPr lvl="1"/>
            <a:r>
              <a:rPr lang="de-CH" dirty="0"/>
              <a:t>Mangold</a:t>
            </a:r>
          </a:p>
          <a:p>
            <a:pPr lvl="1"/>
            <a:r>
              <a:rPr lang="de-CH" dirty="0"/>
              <a:t>Rhabarber</a:t>
            </a:r>
          </a:p>
          <a:p>
            <a:pPr lvl="1"/>
            <a:r>
              <a:rPr lang="de-CH" dirty="0"/>
              <a:t>Spargel</a:t>
            </a:r>
          </a:p>
          <a:p>
            <a:pPr lvl="1"/>
            <a:r>
              <a:rPr lang="de-CH" dirty="0"/>
              <a:t>Fenchel</a:t>
            </a:r>
          </a:p>
          <a:p>
            <a:pPr lvl="1"/>
            <a:r>
              <a:rPr lang="de-CH" dirty="0"/>
              <a:t>Stangensellerie</a:t>
            </a:r>
          </a:p>
        </p:txBody>
      </p:sp>
    </p:spTree>
    <p:extLst>
      <p:ext uri="{BB962C8B-B14F-4D97-AF65-F5344CB8AC3E}">
        <p14:creationId xmlns:p14="http://schemas.microsoft.com/office/powerpoint/2010/main" val="1828765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277D75-203B-42DE-8493-9078FDD99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Warenkorb*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F71A9864-FA6E-438D-A874-95449BD3AA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1112477"/>
              </p:ext>
            </p:extLst>
          </p:nvPr>
        </p:nvGraphicFramePr>
        <p:xfrm>
          <a:off x="967409" y="1836463"/>
          <a:ext cx="6336000" cy="4079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656639473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3682197187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932970848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4075662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Menge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Produkt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Menge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Produkt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1050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 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Karotten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300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Randen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821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 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Tomaten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250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Aubergine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738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 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Zwiebeln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250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Champignons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87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600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Eisbergsalat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250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Fenchel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763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600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Zucchetti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250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Lauch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2286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500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Blumenkohl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150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Krautstiel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5461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500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Broccoli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3 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Äpfel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9298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500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Salatgurke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2.5 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Orangen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058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400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Kopfsalat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1.5 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Bananen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3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300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Knollensellerie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4 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Kiwi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961593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D516FD8C-6477-4543-A577-EBAE8470DDFD}"/>
              </a:ext>
            </a:extLst>
          </p:cNvPr>
          <p:cNvSpPr txBox="1"/>
          <p:nvPr/>
        </p:nvSpPr>
        <p:spPr>
          <a:xfrm>
            <a:off x="8309113" y="4253947"/>
            <a:ext cx="3044687" cy="166175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00245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E5FC2D-3A59-491C-A5F9-E88B3B441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Saisontabelle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EEC4764D-4CC5-4C02-AE7C-6B4880B1AD0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14369" y="1616612"/>
            <a:ext cx="4210050" cy="3962400"/>
          </a:xfrm>
          <a:prstGeom prst="rect">
            <a:avLst/>
          </a:prstGeom>
        </p:spPr>
      </p:pic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78574D04-6A8E-4149-B185-F9F504B1FB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38200" y="1616612"/>
            <a:ext cx="4184176" cy="489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744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159D39-D095-4A9E-9691-2B48F4C23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Qualität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6700A3EE-0DFF-4BB1-BA88-CA90CD0B8E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821826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9071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</Words>
  <Application>Microsoft Office PowerPoint</Application>
  <PresentationFormat>Breitbild</PresentationFormat>
  <Paragraphs>79</Paragraphs>
  <Slides>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Segoe UI</vt:lpstr>
      <vt:lpstr>Office</vt:lpstr>
      <vt:lpstr>Rund ums Gemüse</vt:lpstr>
      <vt:lpstr>Definition</vt:lpstr>
      <vt:lpstr>Warenkorb*</vt:lpstr>
      <vt:lpstr>Saisontabelle</vt:lpstr>
      <vt:lpstr>Qualität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Rund ums Gemüse</dc:title>
  <cp:revision>1</cp:revision>
  <dcterms:created xsi:type="dcterms:W3CDTF">2017-07-04T10:24:35Z</dcterms:created>
  <dcterms:modified xsi:type="dcterms:W3CDTF">2018-02-11T14:39:44Z</dcterms:modified>
</cp:coreProperties>
</file>