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70" r:id="rId6"/>
    <p:sldId id="273" r:id="rId7"/>
    <p:sldId id="265" r:id="rId8"/>
    <p:sldId id="268" r:id="rId9"/>
    <p:sldId id="267" r:id="rId10"/>
    <p:sldId id="274" r:id="rId11"/>
    <p:sldId id="276" r:id="rId12"/>
  </p:sldIdLst>
  <p:sldSz cx="12192000" cy="6858000"/>
  <p:notesSz cx="6858000" cy="9144000"/>
  <p:custShowLst>
    <p:custShow name="Personelles" id="0">
      <p:sldLst>
        <p:sld r:id="rId2"/>
        <p:sld r:id="rId3"/>
        <p:sld r:id="rId4"/>
        <p:sld r:id="rId5"/>
        <p:sld r:id="rId6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0025"/>
    <a:srgbClr val="D50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06" autoAdjust="0"/>
    <p:restoredTop sz="92155" autoAdjust="0"/>
  </p:normalViewPr>
  <p:slideViewPr>
    <p:cSldViewPr snapToGrid="0" showGuides="1">
      <p:cViewPr varScale="1">
        <p:scale>
          <a:sx n="101" d="100"/>
          <a:sy n="101" d="100"/>
        </p:scale>
        <p:origin x="52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image" Target="../media/image13.png"/><Relationship Id="rId4" Type="http://schemas.openxmlformats.org/officeDocument/2006/relationships/image" Target="../media/image1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image" Target="../media/image13.png"/><Relationship Id="rId4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937B09-154C-455F-AF7B-CBE77CC7CAC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F4A3337-D543-472B-A5B0-1EE9A06713B2}">
      <dgm:prSet phldrT="[Text]"/>
      <dgm:spPr/>
      <dgm:t>
        <a:bodyPr/>
        <a:lstStyle/>
        <a:p>
          <a:r>
            <a:rPr lang="de-DE" dirty="0">
              <a:solidFill>
                <a:schemeClr val="tx1"/>
              </a:solidFill>
            </a:rPr>
            <a:t>Tiefbauamt </a:t>
          </a:r>
        </a:p>
        <a:p>
          <a:r>
            <a:rPr lang="de-DE" dirty="0">
              <a:solidFill>
                <a:schemeClr val="tx1"/>
              </a:solidFill>
            </a:rPr>
            <a:t>Wyss</a:t>
          </a:r>
        </a:p>
      </dgm:t>
    </dgm:pt>
    <dgm:pt modelId="{BDD294DB-08FA-457D-A8AB-678D9D5116BD}" type="parTrans" cxnId="{9A6330AC-76DB-4256-9FA3-57FD30258F2C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B32BE288-616C-4228-A6EB-29CCAD2A696F}" type="sibTrans" cxnId="{9A6330AC-76DB-4256-9FA3-57FD30258F2C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39A78A1D-C6C8-48F1-B014-1C2699383643}" type="asst">
      <dgm:prSet phldrT="[Text]"/>
      <dgm:spPr/>
      <dgm:t>
        <a:bodyPr/>
        <a:lstStyle/>
        <a:p>
          <a:r>
            <a:rPr lang="de-DE" dirty="0">
              <a:solidFill>
                <a:schemeClr val="tx1"/>
              </a:solidFill>
            </a:rPr>
            <a:t>Kommunikation</a:t>
          </a:r>
        </a:p>
        <a:p>
          <a:r>
            <a:rPr lang="de-DE" dirty="0">
              <a:solidFill>
                <a:schemeClr val="tx1"/>
              </a:solidFill>
            </a:rPr>
            <a:t>Lehmann</a:t>
          </a:r>
        </a:p>
      </dgm:t>
    </dgm:pt>
    <dgm:pt modelId="{5C2453D6-D4A2-4C34-9FEF-F03DDC8050D4}" type="parTrans" cxnId="{3827B8E7-6F96-46E5-A88A-D1E320134B4D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B0C42CB8-BDDB-4808-9FBE-E08B5BADE3CD}" type="sibTrans" cxnId="{3827B8E7-6F96-46E5-A88A-D1E320134B4D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8B556A36-19E5-488D-8693-41A949DD05DD}">
      <dgm:prSet phldrT="[Text]"/>
      <dgm:spPr/>
      <dgm:t>
        <a:bodyPr/>
        <a:lstStyle/>
        <a:p>
          <a:r>
            <a:rPr lang="de-DE" dirty="0">
              <a:solidFill>
                <a:schemeClr val="tx1"/>
              </a:solidFill>
            </a:rPr>
            <a:t>Entwicklung</a:t>
          </a:r>
        </a:p>
        <a:p>
          <a:r>
            <a:rPr lang="de-DE" dirty="0" err="1">
              <a:solidFill>
                <a:schemeClr val="tx1"/>
              </a:solidFill>
            </a:rPr>
            <a:t>Kühni</a:t>
          </a:r>
          <a:endParaRPr lang="de-DE" dirty="0">
            <a:solidFill>
              <a:schemeClr val="tx1"/>
            </a:solidFill>
          </a:endParaRPr>
        </a:p>
      </dgm:t>
    </dgm:pt>
    <dgm:pt modelId="{3C125873-B652-473E-9AD7-F1B42A986B8F}" type="parTrans" cxnId="{32091219-0776-4404-87E9-17C64A2B4FD2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F177F5F1-CEF5-4A88-B9CC-B2C7A1BB7523}" type="sibTrans" cxnId="{32091219-0776-4404-87E9-17C64A2B4FD2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6B7AF65B-B7C4-43B9-BD3A-AF9D013E12EF}">
      <dgm:prSet phldrT="[Text]"/>
      <dgm:spPr/>
      <dgm:t>
        <a:bodyPr/>
        <a:lstStyle/>
        <a:p>
          <a:r>
            <a:rPr lang="de-DE" dirty="0">
              <a:solidFill>
                <a:schemeClr val="tx1"/>
              </a:solidFill>
            </a:rPr>
            <a:t>Projekte</a:t>
          </a:r>
        </a:p>
        <a:p>
          <a:r>
            <a:rPr lang="de-DE" dirty="0" err="1">
              <a:solidFill>
                <a:schemeClr val="tx1"/>
              </a:solidFill>
            </a:rPr>
            <a:t>Zurbuchen</a:t>
          </a:r>
          <a:endParaRPr lang="de-DE" dirty="0">
            <a:solidFill>
              <a:schemeClr val="tx1"/>
            </a:solidFill>
          </a:endParaRPr>
        </a:p>
      </dgm:t>
    </dgm:pt>
    <dgm:pt modelId="{3E8D19AA-B18D-4797-9A99-B6ECA158D7B1}" type="parTrans" cxnId="{7E576081-009C-491D-A6A3-DBCA863805B7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66908F7F-2F29-4406-A8BB-316961EAF0B3}" type="sibTrans" cxnId="{7E576081-009C-491D-A6A3-DBCA863805B7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7DA0DE72-B397-4E83-B174-3AEA7B01C322}">
      <dgm:prSet phldrT="[Text]"/>
      <dgm:spPr/>
      <dgm:t>
        <a:bodyPr/>
        <a:lstStyle/>
        <a:p>
          <a:r>
            <a:rPr lang="de-DE" dirty="0">
              <a:solidFill>
                <a:schemeClr val="tx1"/>
              </a:solidFill>
            </a:rPr>
            <a:t>Betrieb</a:t>
          </a:r>
        </a:p>
        <a:p>
          <a:r>
            <a:rPr lang="de-DE" dirty="0" err="1">
              <a:solidFill>
                <a:schemeClr val="tx1"/>
              </a:solidFill>
            </a:rPr>
            <a:t>Schädeli</a:t>
          </a:r>
          <a:endParaRPr lang="de-DE" dirty="0">
            <a:solidFill>
              <a:schemeClr val="tx1"/>
            </a:solidFill>
          </a:endParaRPr>
        </a:p>
      </dgm:t>
    </dgm:pt>
    <dgm:pt modelId="{1EEAA8D6-2F3B-4D5A-8DE7-173629020D5A}" type="parTrans" cxnId="{CA16018C-03A8-48FF-B965-0650030C494A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4DE60CE7-E940-433B-AD20-CE711AE553F9}" type="sibTrans" cxnId="{CA16018C-03A8-48FF-B965-0650030C494A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7CBF6A39-79AC-42A7-B358-AFD6B10BE3DC}" type="asst">
      <dgm:prSet/>
      <dgm:spPr/>
      <dgm:t>
        <a:bodyPr/>
        <a:lstStyle/>
        <a:p>
          <a:r>
            <a:rPr lang="de-DE" dirty="0">
              <a:solidFill>
                <a:schemeClr val="tx1"/>
              </a:solidFill>
            </a:rPr>
            <a:t>Recht</a:t>
          </a:r>
        </a:p>
        <a:p>
          <a:r>
            <a:rPr lang="de-DE" dirty="0">
              <a:solidFill>
                <a:schemeClr val="tx1"/>
              </a:solidFill>
            </a:rPr>
            <a:t>Kissling</a:t>
          </a:r>
        </a:p>
      </dgm:t>
    </dgm:pt>
    <dgm:pt modelId="{C126EBB7-2AC4-4BE8-A63E-1B9290299D8B}" type="parTrans" cxnId="{4726F448-D4BB-46FE-9C6B-A8E9D12C5F79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A6AF0EB7-3D98-40E7-B3E8-B9900B1D48B4}" type="sibTrans" cxnId="{4726F448-D4BB-46FE-9C6B-A8E9D12C5F79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5E2FE6F3-2BF6-4805-9A69-74CBDE8D71D9}">
      <dgm:prSet/>
      <dgm:spPr/>
      <dgm:t>
        <a:bodyPr/>
        <a:lstStyle/>
        <a:p>
          <a:r>
            <a:rPr lang="de-DE" dirty="0">
              <a:solidFill>
                <a:schemeClr val="tx1"/>
              </a:solidFill>
            </a:rPr>
            <a:t>Zentrale Dienste</a:t>
          </a:r>
        </a:p>
        <a:p>
          <a:r>
            <a:rPr lang="de-DE" dirty="0">
              <a:solidFill>
                <a:schemeClr val="tx1"/>
              </a:solidFill>
            </a:rPr>
            <a:t>Hertig</a:t>
          </a:r>
        </a:p>
      </dgm:t>
    </dgm:pt>
    <dgm:pt modelId="{02298098-14E0-497D-A81C-947EEDA1D0EB}" type="parTrans" cxnId="{1CC44345-A746-4646-B251-174606C9AD20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B7EA3691-48CC-424E-B08F-5D9B2E922661}" type="sibTrans" cxnId="{1CC44345-A746-4646-B251-174606C9AD20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7CD1A541-B3E1-4095-915E-EF2C5C80B373}" type="pres">
      <dgm:prSet presAssocID="{AD937B09-154C-455F-AF7B-CBE77CC7CAC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CCD6A5A-654A-4A03-962E-F456D5DDC3F3}" type="pres">
      <dgm:prSet presAssocID="{7F4A3337-D543-472B-A5B0-1EE9A06713B2}" presName="hierRoot1" presStyleCnt="0">
        <dgm:presLayoutVars>
          <dgm:hierBranch val="init"/>
        </dgm:presLayoutVars>
      </dgm:prSet>
      <dgm:spPr/>
    </dgm:pt>
    <dgm:pt modelId="{3587B2D1-455E-4D40-ACDC-DE04000BC95C}" type="pres">
      <dgm:prSet presAssocID="{7F4A3337-D543-472B-A5B0-1EE9A06713B2}" presName="rootComposite1" presStyleCnt="0"/>
      <dgm:spPr/>
    </dgm:pt>
    <dgm:pt modelId="{E9C525AA-7504-4106-B9B6-E356AD3862D0}" type="pres">
      <dgm:prSet presAssocID="{7F4A3337-D543-472B-A5B0-1EE9A06713B2}" presName="rootText1" presStyleLbl="node0" presStyleIdx="0" presStyleCnt="1">
        <dgm:presLayoutVars>
          <dgm:chPref val="3"/>
        </dgm:presLayoutVars>
      </dgm:prSet>
      <dgm:spPr/>
    </dgm:pt>
    <dgm:pt modelId="{810506D8-FB4E-4545-B69E-41EA72651A91}" type="pres">
      <dgm:prSet presAssocID="{7F4A3337-D543-472B-A5B0-1EE9A06713B2}" presName="rootConnector1" presStyleLbl="node1" presStyleIdx="0" presStyleCnt="0"/>
      <dgm:spPr/>
    </dgm:pt>
    <dgm:pt modelId="{96D17A82-66EE-4E6A-BE01-8A59FABCF6A2}" type="pres">
      <dgm:prSet presAssocID="{7F4A3337-D543-472B-A5B0-1EE9A06713B2}" presName="hierChild2" presStyleCnt="0"/>
      <dgm:spPr/>
    </dgm:pt>
    <dgm:pt modelId="{B50A46E9-847B-48F8-B3F3-EA258489535A}" type="pres">
      <dgm:prSet presAssocID="{3C125873-B652-473E-9AD7-F1B42A986B8F}" presName="Name37" presStyleLbl="parChTrans1D2" presStyleIdx="0" presStyleCnt="6"/>
      <dgm:spPr/>
    </dgm:pt>
    <dgm:pt modelId="{829683CC-2815-4457-BA17-69BE3BB4A73A}" type="pres">
      <dgm:prSet presAssocID="{8B556A36-19E5-488D-8693-41A949DD05DD}" presName="hierRoot2" presStyleCnt="0">
        <dgm:presLayoutVars>
          <dgm:hierBranch val="init"/>
        </dgm:presLayoutVars>
      </dgm:prSet>
      <dgm:spPr/>
    </dgm:pt>
    <dgm:pt modelId="{379BA61F-23DF-4BF3-B71A-D32ADE334CA7}" type="pres">
      <dgm:prSet presAssocID="{8B556A36-19E5-488D-8693-41A949DD05DD}" presName="rootComposite" presStyleCnt="0"/>
      <dgm:spPr/>
    </dgm:pt>
    <dgm:pt modelId="{B4332C76-DC06-4F91-9B1F-DF1EA3975C9C}" type="pres">
      <dgm:prSet presAssocID="{8B556A36-19E5-488D-8693-41A949DD05DD}" presName="rootText" presStyleLbl="node2" presStyleIdx="0" presStyleCnt="4">
        <dgm:presLayoutVars>
          <dgm:chPref val="3"/>
        </dgm:presLayoutVars>
      </dgm:prSet>
      <dgm:spPr/>
    </dgm:pt>
    <dgm:pt modelId="{CF37B413-FED5-448C-AD04-A927EADCC5D1}" type="pres">
      <dgm:prSet presAssocID="{8B556A36-19E5-488D-8693-41A949DD05DD}" presName="rootConnector" presStyleLbl="node2" presStyleIdx="0" presStyleCnt="4"/>
      <dgm:spPr/>
    </dgm:pt>
    <dgm:pt modelId="{951D5E0C-17B0-4845-9F0D-D50052DC7277}" type="pres">
      <dgm:prSet presAssocID="{8B556A36-19E5-488D-8693-41A949DD05DD}" presName="hierChild4" presStyleCnt="0"/>
      <dgm:spPr/>
    </dgm:pt>
    <dgm:pt modelId="{28D279CB-C94B-426A-9B17-B3E2F0CF6761}" type="pres">
      <dgm:prSet presAssocID="{8B556A36-19E5-488D-8693-41A949DD05DD}" presName="hierChild5" presStyleCnt="0"/>
      <dgm:spPr/>
    </dgm:pt>
    <dgm:pt modelId="{BE932E4D-1738-44A5-AB5A-789F4F4E3427}" type="pres">
      <dgm:prSet presAssocID="{3E8D19AA-B18D-4797-9A99-B6ECA158D7B1}" presName="Name37" presStyleLbl="parChTrans1D2" presStyleIdx="1" presStyleCnt="6"/>
      <dgm:spPr/>
    </dgm:pt>
    <dgm:pt modelId="{2108AA11-9911-4B7E-BE05-3B23EF159D24}" type="pres">
      <dgm:prSet presAssocID="{6B7AF65B-B7C4-43B9-BD3A-AF9D013E12EF}" presName="hierRoot2" presStyleCnt="0">
        <dgm:presLayoutVars>
          <dgm:hierBranch val="init"/>
        </dgm:presLayoutVars>
      </dgm:prSet>
      <dgm:spPr/>
    </dgm:pt>
    <dgm:pt modelId="{F83FD514-86AE-46A3-99E7-CD92A671BD91}" type="pres">
      <dgm:prSet presAssocID="{6B7AF65B-B7C4-43B9-BD3A-AF9D013E12EF}" presName="rootComposite" presStyleCnt="0"/>
      <dgm:spPr/>
    </dgm:pt>
    <dgm:pt modelId="{CF02B783-D470-451E-9AC0-14176DDA64EC}" type="pres">
      <dgm:prSet presAssocID="{6B7AF65B-B7C4-43B9-BD3A-AF9D013E12EF}" presName="rootText" presStyleLbl="node2" presStyleIdx="1" presStyleCnt="4">
        <dgm:presLayoutVars>
          <dgm:chPref val="3"/>
        </dgm:presLayoutVars>
      </dgm:prSet>
      <dgm:spPr/>
    </dgm:pt>
    <dgm:pt modelId="{3D075365-6C9F-4B33-8A99-2844DD94D150}" type="pres">
      <dgm:prSet presAssocID="{6B7AF65B-B7C4-43B9-BD3A-AF9D013E12EF}" presName="rootConnector" presStyleLbl="node2" presStyleIdx="1" presStyleCnt="4"/>
      <dgm:spPr/>
    </dgm:pt>
    <dgm:pt modelId="{1A73914C-8A17-4255-A9D5-FA1DDE275433}" type="pres">
      <dgm:prSet presAssocID="{6B7AF65B-B7C4-43B9-BD3A-AF9D013E12EF}" presName="hierChild4" presStyleCnt="0"/>
      <dgm:spPr/>
    </dgm:pt>
    <dgm:pt modelId="{968AC353-0822-4FF6-BC3A-BD5688C64286}" type="pres">
      <dgm:prSet presAssocID="{6B7AF65B-B7C4-43B9-BD3A-AF9D013E12EF}" presName="hierChild5" presStyleCnt="0"/>
      <dgm:spPr/>
    </dgm:pt>
    <dgm:pt modelId="{25C176F2-B09C-48EC-9E13-42EB397FC85D}" type="pres">
      <dgm:prSet presAssocID="{1EEAA8D6-2F3B-4D5A-8DE7-173629020D5A}" presName="Name37" presStyleLbl="parChTrans1D2" presStyleIdx="2" presStyleCnt="6"/>
      <dgm:spPr/>
    </dgm:pt>
    <dgm:pt modelId="{7B9204C6-AC45-46F7-9A84-2062314D80B9}" type="pres">
      <dgm:prSet presAssocID="{7DA0DE72-B397-4E83-B174-3AEA7B01C322}" presName="hierRoot2" presStyleCnt="0">
        <dgm:presLayoutVars>
          <dgm:hierBranch val="init"/>
        </dgm:presLayoutVars>
      </dgm:prSet>
      <dgm:spPr/>
    </dgm:pt>
    <dgm:pt modelId="{98D15D30-B583-4B47-A3C7-FBA5E07816B9}" type="pres">
      <dgm:prSet presAssocID="{7DA0DE72-B397-4E83-B174-3AEA7B01C322}" presName="rootComposite" presStyleCnt="0"/>
      <dgm:spPr/>
    </dgm:pt>
    <dgm:pt modelId="{00BEA121-69D1-466C-AACA-D71B0B369BD8}" type="pres">
      <dgm:prSet presAssocID="{7DA0DE72-B397-4E83-B174-3AEA7B01C322}" presName="rootText" presStyleLbl="node2" presStyleIdx="2" presStyleCnt="4">
        <dgm:presLayoutVars>
          <dgm:chPref val="3"/>
        </dgm:presLayoutVars>
      </dgm:prSet>
      <dgm:spPr/>
    </dgm:pt>
    <dgm:pt modelId="{F77DE5BC-F1AD-4E3F-B376-537DFE178383}" type="pres">
      <dgm:prSet presAssocID="{7DA0DE72-B397-4E83-B174-3AEA7B01C322}" presName="rootConnector" presStyleLbl="node2" presStyleIdx="2" presStyleCnt="4"/>
      <dgm:spPr/>
    </dgm:pt>
    <dgm:pt modelId="{B9C28038-BBD4-42A5-B221-AAE10553EAEF}" type="pres">
      <dgm:prSet presAssocID="{7DA0DE72-B397-4E83-B174-3AEA7B01C322}" presName="hierChild4" presStyleCnt="0"/>
      <dgm:spPr/>
    </dgm:pt>
    <dgm:pt modelId="{728F169B-103A-481E-98AA-41DC4E09BE50}" type="pres">
      <dgm:prSet presAssocID="{7DA0DE72-B397-4E83-B174-3AEA7B01C322}" presName="hierChild5" presStyleCnt="0"/>
      <dgm:spPr/>
    </dgm:pt>
    <dgm:pt modelId="{6AADD7A1-EB0E-4D70-B634-F7735866AE69}" type="pres">
      <dgm:prSet presAssocID="{02298098-14E0-497D-A81C-947EEDA1D0EB}" presName="Name37" presStyleLbl="parChTrans1D2" presStyleIdx="3" presStyleCnt="6"/>
      <dgm:spPr/>
    </dgm:pt>
    <dgm:pt modelId="{8216E531-14F8-4F41-B107-E0693015E169}" type="pres">
      <dgm:prSet presAssocID="{5E2FE6F3-2BF6-4805-9A69-74CBDE8D71D9}" presName="hierRoot2" presStyleCnt="0">
        <dgm:presLayoutVars>
          <dgm:hierBranch val="init"/>
        </dgm:presLayoutVars>
      </dgm:prSet>
      <dgm:spPr/>
    </dgm:pt>
    <dgm:pt modelId="{62BE0F90-72C8-4929-A924-40ADC9C1C095}" type="pres">
      <dgm:prSet presAssocID="{5E2FE6F3-2BF6-4805-9A69-74CBDE8D71D9}" presName="rootComposite" presStyleCnt="0"/>
      <dgm:spPr/>
    </dgm:pt>
    <dgm:pt modelId="{7FBA3A9A-08DF-40F6-87ED-9110EC5033A9}" type="pres">
      <dgm:prSet presAssocID="{5E2FE6F3-2BF6-4805-9A69-74CBDE8D71D9}" presName="rootText" presStyleLbl="node2" presStyleIdx="3" presStyleCnt="4">
        <dgm:presLayoutVars>
          <dgm:chPref val="3"/>
        </dgm:presLayoutVars>
      </dgm:prSet>
      <dgm:spPr/>
    </dgm:pt>
    <dgm:pt modelId="{AF8B007F-9EEC-4C8A-AA64-4014E13602C6}" type="pres">
      <dgm:prSet presAssocID="{5E2FE6F3-2BF6-4805-9A69-74CBDE8D71D9}" presName="rootConnector" presStyleLbl="node2" presStyleIdx="3" presStyleCnt="4"/>
      <dgm:spPr/>
    </dgm:pt>
    <dgm:pt modelId="{AB5F7CF8-15BD-4E49-AEE1-93F8D083F79F}" type="pres">
      <dgm:prSet presAssocID="{5E2FE6F3-2BF6-4805-9A69-74CBDE8D71D9}" presName="hierChild4" presStyleCnt="0"/>
      <dgm:spPr/>
    </dgm:pt>
    <dgm:pt modelId="{53F95DAB-BAC4-43D5-9233-FEC62C401B5E}" type="pres">
      <dgm:prSet presAssocID="{5E2FE6F3-2BF6-4805-9A69-74CBDE8D71D9}" presName="hierChild5" presStyleCnt="0"/>
      <dgm:spPr/>
    </dgm:pt>
    <dgm:pt modelId="{3547A15B-7C70-4C15-BA70-0C10DA3C79AB}" type="pres">
      <dgm:prSet presAssocID="{7F4A3337-D543-472B-A5B0-1EE9A06713B2}" presName="hierChild3" presStyleCnt="0"/>
      <dgm:spPr/>
    </dgm:pt>
    <dgm:pt modelId="{A940948C-2CBC-4072-8CD7-52DC9C60F26E}" type="pres">
      <dgm:prSet presAssocID="{5C2453D6-D4A2-4C34-9FEF-F03DDC8050D4}" presName="Name111" presStyleLbl="parChTrans1D2" presStyleIdx="4" presStyleCnt="6"/>
      <dgm:spPr/>
    </dgm:pt>
    <dgm:pt modelId="{EDD02315-9607-43C3-AF46-A3D8A0A480E9}" type="pres">
      <dgm:prSet presAssocID="{39A78A1D-C6C8-48F1-B014-1C2699383643}" presName="hierRoot3" presStyleCnt="0">
        <dgm:presLayoutVars>
          <dgm:hierBranch val="init"/>
        </dgm:presLayoutVars>
      </dgm:prSet>
      <dgm:spPr/>
    </dgm:pt>
    <dgm:pt modelId="{D711A395-50A4-47A9-9EFE-456F52BC4890}" type="pres">
      <dgm:prSet presAssocID="{39A78A1D-C6C8-48F1-B014-1C2699383643}" presName="rootComposite3" presStyleCnt="0"/>
      <dgm:spPr/>
    </dgm:pt>
    <dgm:pt modelId="{99595531-01C6-4B55-AA7A-308D957F22B2}" type="pres">
      <dgm:prSet presAssocID="{39A78A1D-C6C8-48F1-B014-1C2699383643}" presName="rootText3" presStyleLbl="asst1" presStyleIdx="0" presStyleCnt="2">
        <dgm:presLayoutVars>
          <dgm:chPref val="3"/>
        </dgm:presLayoutVars>
      </dgm:prSet>
      <dgm:spPr/>
    </dgm:pt>
    <dgm:pt modelId="{DACECF7D-0236-400C-B16D-811512B85178}" type="pres">
      <dgm:prSet presAssocID="{39A78A1D-C6C8-48F1-B014-1C2699383643}" presName="rootConnector3" presStyleLbl="asst1" presStyleIdx="0" presStyleCnt="2"/>
      <dgm:spPr/>
    </dgm:pt>
    <dgm:pt modelId="{69B04AF9-ADAD-42C1-B266-D96D0F7D481F}" type="pres">
      <dgm:prSet presAssocID="{39A78A1D-C6C8-48F1-B014-1C2699383643}" presName="hierChild6" presStyleCnt="0"/>
      <dgm:spPr/>
    </dgm:pt>
    <dgm:pt modelId="{DFA867E0-1E64-407E-9562-D143F26F7816}" type="pres">
      <dgm:prSet presAssocID="{39A78A1D-C6C8-48F1-B014-1C2699383643}" presName="hierChild7" presStyleCnt="0"/>
      <dgm:spPr/>
    </dgm:pt>
    <dgm:pt modelId="{42212B33-6260-449E-B8DE-74580387FF07}" type="pres">
      <dgm:prSet presAssocID="{C126EBB7-2AC4-4BE8-A63E-1B9290299D8B}" presName="Name111" presStyleLbl="parChTrans1D2" presStyleIdx="5" presStyleCnt="6"/>
      <dgm:spPr/>
    </dgm:pt>
    <dgm:pt modelId="{99EF52E2-784F-46E9-8DEE-75B32D42D709}" type="pres">
      <dgm:prSet presAssocID="{7CBF6A39-79AC-42A7-B358-AFD6B10BE3DC}" presName="hierRoot3" presStyleCnt="0">
        <dgm:presLayoutVars>
          <dgm:hierBranch val="init"/>
        </dgm:presLayoutVars>
      </dgm:prSet>
      <dgm:spPr/>
    </dgm:pt>
    <dgm:pt modelId="{47D83E50-68CF-4A97-9FB6-8809EE3D7BE2}" type="pres">
      <dgm:prSet presAssocID="{7CBF6A39-79AC-42A7-B358-AFD6B10BE3DC}" presName="rootComposite3" presStyleCnt="0"/>
      <dgm:spPr/>
    </dgm:pt>
    <dgm:pt modelId="{F42468B3-9290-44C9-A7D6-E3B172F746DE}" type="pres">
      <dgm:prSet presAssocID="{7CBF6A39-79AC-42A7-B358-AFD6B10BE3DC}" presName="rootText3" presStyleLbl="asst1" presStyleIdx="1" presStyleCnt="2">
        <dgm:presLayoutVars>
          <dgm:chPref val="3"/>
        </dgm:presLayoutVars>
      </dgm:prSet>
      <dgm:spPr/>
    </dgm:pt>
    <dgm:pt modelId="{08AA2597-DABF-4408-AFFD-CBB5311E86F6}" type="pres">
      <dgm:prSet presAssocID="{7CBF6A39-79AC-42A7-B358-AFD6B10BE3DC}" presName="rootConnector3" presStyleLbl="asst1" presStyleIdx="1" presStyleCnt="2"/>
      <dgm:spPr/>
    </dgm:pt>
    <dgm:pt modelId="{6C385D6E-21C6-44C6-829D-8E4FDF78A15E}" type="pres">
      <dgm:prSet presAssocID="{7CBF6A39-79AC-42A7-B358-AFD6B10BE3DC}" presName="hierChild6" presStyleCnt="0"/>
      <dgm:spPr/>
    </dgm:pt>
    <dgm:pt modelId="{E668E121-4B38-434F-9662-C00A89D2D1B0}" type="pres">
      <dgm:prSet presAssocID="{7CBF6A39-79AC-42A7-B358-AFD6B10BE3DC}" presName="hierChild7" presStyleCnt="0"/>
      <dgm:spPr/>
    </dgm:pt>
  </dgm:ptLst>
  <dgm:cxnLst>
    <dgm:cxn modelId="{A9361900-D5DC-4A4B-975C-DED69296B340}" type="presOf" srcId="{6B7AF65B-B7C4-43B9-BD3A-AF9D013E12EF}" destId="{3D075365-6C9F-4B33-8A99-2844DD94D150}" srcOrd="1" destOrd="0" presId="urn:microsoft.com/office/officeart/2005/8/layout/orgChart1"/>
    <dgm:cxn modelId="{591EBE0A-8745-451F-A166-50F63E1B1305}" type="presOf" srcId="{1EEAA8D6-2F3B-4D5A-8DE7-173629020D5A}" destId="{25C176F2-B09C-48EC-9E13-42EB397FC85D}" srcOrd="0" destOrd="0" presId="urn:microsoft.com/office/officeart/2005/8/layout/orgChart1"/>
    <dgm:cxn modelId="{1FFD790D-FE55-4F86-A061-E8C2D1CE30CB}" type="presOf" srcId="{5C2453D6-D4A2-4C34-9FEF-F03DDC8050D4}" destId="{A940948C-2CBC-4072-8CD7-52DC9C60F26E}" srcOrd="0" destOrd="0" presId="urn:microsoft.com/office/officeart/2005/8/layout/orgChart1"/>
    <dgm:cxn modelId="{32091219-0776-4404-87E9-17C64A2B4FD2}" srcId="{7F4A3337-D543-472B-A5B0-1EE9A06713B2}" destId="{8B556A36-19E5-488D-8693-41A949DD05DD}" srcOrd="1" destOrd="0" parTransId="{3C125873-B652-473E-9AD7-F1B42A986B8F}" sibTransId="{F177F5F1-CEF5-4A88-B9CC-B2C7A1BB7523}"/>
    <dgm:cxn modelId="{4223731A-D1AD-4970-BD24-5F69A7ACF68C}" type="presOf" srcId="{8B556A36-19E5-488D-8693-41A949DD05DD}" destId="{B4332C76-DC06-4F91-9B1F-DF1EA3975C9C}" srcOrd="0" destOrd="0" presId="urn:microsoft.com/office/officeart/2005/8/layout/orgChart1"/>
    <dgm:cxn modelId="{C13EE91A-D4B1-4701-9C7C-53BFABBDB0E0}" type="presOf" srcId="{C126EBB7-2AC4-4BE8-A63E-1B9290299D8B}" destId="{42212B33-6260-449E-B8DE-74580387FF07}" srcOrd="0" destOrd="0" presId="urn:microsoft.com/office/officeart/2005/8/layout/orgChart1"/>
    <dgm:cxn modelId="{6145D21E-785A-45B7-8760-AB8A255B3F8F}" type="presOf" srcId="{6B7AF65B-B7C4-43B9-BD3A-AF9D013E12EF}" destId="{CF02B783-D470-451E-9AC0-14176DDA64EC}" srcOrd="0" destOrd="0" presId="urn:microsoft.com/office/officeart/2005/8/layout/orgChart1"/>
    <dgm:cxn modelId="{91B5561F-AA42-48CC-9048-2E8C86EAD160}" type="presOf" srcId="{8B556A36-19E5-488D-8693-41A949DD05DD}" destId="{CF37B413-FED5-448C-AD04-A927EADCC5D1}" srcOrd="1" destOrd="0" presId="urn:microsoft.com/office/officeart/2005/8/layout/orgChart1"/>
    <dgm:cxn modelId="{20C7C261-A3D9-46EC-A4E9-7DEBE1FCC9FB}" type="presOf" srcId="{7CBF6A39-79AC-42A7-B358-AFD6B10BE3DC}" destId="{08AA2597-DABF-4408-AFFD-CBB5311E86F6}" srcOrd="1" destOrd="0" presId="urn:microsoft.com/office/officeart/2005/8/layout/orgChart1"/>
    <dgm:cxn modelId="{1CC44345-A746-4646-B251-174606C9AD20}" srcId="{7F4A3337-D543-472B-A5B0-1EE9A06713B2}" destId="{5E2FE6F3-2BF6-4805-9A69-74CBDE8D71D9}" srcOrd="5" destOrd="0" parTransId="{02298098-14E0-497D-A81C-947EEDA1D0EB}" sibTransId="{B7EA3691-48CC-424E-B08F-5D9B2E922661}"/>
    <dgm:cxn modelId="{4726F448-D4BB-46FE-9C6B-A8E9D12C5F79}" srcId="{7F4A3337-D543-472B-A5B0-1EE9A06713B2}" destId="{7CBF6A39-79AC-42A7-B358-AFD6B10BE3DC}" srcOrd="4" destOrd="0" parTransId="{C126EBB7-2AC4-4BE8-A63E-1B9290299D8B}" sibTransId="{A6AF0EB7-3D98-40E7-B3E8-B9900B1D48B4}"/>
    <dgm:cxn modelId="{E15F3C73-34AE-4644-9170-05FBAA4E0D8F}" type="presOf" srcId="{5E2FE6F3-2BF6-4805-9A69-74CBDE8D71D9}" destId="{AF8B007F-9EEC-4C8A-AA64-4014E13602C6}" srcOrd="1" destOrd="0" presId="urn:microsoft.com/office/officeart/2005/8/layout/orgChart1"/>
    <dgm:cxn modelId="{D37E3755-DC0B-4468-96B7-D39A4EEBE7CB}" type="presOf" srcId="{3C125873-B652-473E-9AD7-F1B42A986B8F}" destId="{B50A46E9-847B-48F8-B3F3-EA258489535A}" srcOrd="0" destOrd="0" presId="urn:microsoft.com/office/officeart/2005/8/layout/orgChart1"/>
    <dgm:cxn modelId="{7E576081-009C-491D-A6A3-DBCA863805B7}" srcId="{7F4A3337-D543-472B-A5B0-1EE9A06713B2}" destId="{6B7AF65B-B7C4-43B9-BD3A-AF9D013E12EF}" srcOrd="2" destOrd="0" parTransId="{3E8D19AA-B18D-4797-9A99-B6ECA158D7B1}" sibTransId="{66908F7F-2F29-4406-A8BB-316961EAF0B3}"/>
    <dgm:cxn modelId="{19ABE981-46C1-4A31-BA85-5FB71DB6E95A}" type="presOf" srcId="{7DA0DE72-B397-4E83-B174-3AEA7B01C322}" destId="{F77DE5BC-F1AD-4E3F-B376-537DFE178383}" srcOrd="1" destOrd="0" presId="urn:microsoft.com/office/officeart/2005/8/layout/orgChart1"/>
    <dgm:cxn modelId="{CA16018C-03A8-48FF-B965-0650030C494A}" srcId="{7F4A3337-D543-472B-A5B0-1EE9A06713B2}" destId="{7DA0DE72-B397-4E83-B174-3AEA7B01C322}" srcOrd="3" destOrd="0" parTransId="{1EEAA8D6-2F3B-4D5A-8DE7-173629020D5A}" sibTransId="{4DE60CE7-E940-433B-AD20-CE711AE553F9}"/>
    <dgm:cxn modelId="{D89F8397-978F-43AC-B461-0B38A40DAD37}" type="presOf" srcId="{7DA0DE72-B397-4E83-B174-3AEA7B01C322}" destId="{00BEA121-69D1-466C-AACA-D71B0B369BD8}" srcOrd="0" destOrd="0" presId="urn:microsoft.com/office/officeart/2005/8/layout/orgChart1"/>
    <dgm:cxn modelId="{307B74A9-5BDA-4995-BC77-3B161564CA60}" type="presOf" srcId="{AD937B09-154C-455F-AF7B-CBE77CC7CAC2}" destId="{7CD1A541-B3E1-4095-915E-EF2C5C80B373}" srcOrd="0" destOrd="0" presId="urn:microsoft.com/office/officeart/2005/8/layout/orgChart1"/>
    <dgm:cxn modelId="{16207AAA-0DC6-43FF-937F-B86E9E1DB2AE}" type="presOf" srcId="{39A78A1D-C6C8-48F1-B014-1C2699383643}" destId="{99595531-01C6-4B55-AA7A-308D957F22B2}" srcOrd="0" destOrd="0" presId="urn:microsoft.com/office/officeart/2005/8/layout/orgChart1"/>
    <dgm:cxn modelId="{9A6330AC-76DB-4256-9FA3-57FD30258F2C}" srcId="{AD937B09-154C-455F-AF7B-CBE77CC7CAC2}" destId="{7F4A3337-D543-472B-A5B0-1EE9A06713B2}" srcOrd="0" destOrd="0" parTransId="{BDD294DB-08FA-457D-A8AB-678D9D5116BD}" sibTransId="{B32BE288-616C-4228-A6EB-29CCAD2A696F}"/>
    <dgm:cxn modelId="{7AB586C2-2942-4CDC-984B-D1615A72C4A5}" type="presOf" srcId="{7CBF6A39-79AC-42A7-B358-AFD6B10BE3DC}" destId="{F42468B3-9290-44C9-A7D6-E3B172F746DE}" srcOrd="0" destOrd="0" presId="urn:microsoft.com/office/officeart/2005/8/layout/orgChart1"/>
    <dgm:cxn modelId="{4FA93ACA-99D3-4687-8A30-7A91F6BEE2A9}" type="presOf" srcId="{5E2FE6F3-2BF6-4805-9A69-74CBDE8D71D9}" destId="{7FBA3A9A-08DF-40F6-87ED-9110EC5033A9}" srcOrd="0" destOrd="0" presId="urn:microsoft.com/office/officeart/2005/8/layout/orgChart1"/>
    <dgm:cxn modelId="{DC1D66D1-AF82-4743-AD7C-E91EB5177E6D}" type="presOf" srcId="{02298098-14E0-497D-A81C-947EEDA1D0EB}" destId="{6AADD7A1-EB0E-4D70-B634-F7735866AE69}" srcOrd="0" destOrd="0" presId="urn:microsoft.com/office/officeart/2005/8/layout/orgChart1"/>
    <dgm:cxn modelId="{66B189D6-2B18-4917-BF32-9B8086186A90}" type="presOf" srcId="{7F4A3337-D543-472B-A5B0-1EE9A06713B2}" destId="{E9C525AA-7504-4106-B9B6-E356AD3862D0}" srcOrd="0" destOrd="0" presId="urn:microsoft.com/office/officeart/2005/8/layout/orgChart1"/>
    <dgm:cxn modelId="{297ABDDC-C990-41B0-801C-4A2C9690107A}" type="presOf" srcId="{3E8D19AA-B18D-4797-9A99-B6ECA158D7B1}" destId="{BE932E4D-1738-44A5-AB5A-789F4F4E3427}" srcOrd="0" destOrd="0" presId="urn:microsoft.com/office/officeart/2005/8/layout/orgChart1"/>
    <dgm:cxn modelId="{3827B8E7-6F96-46E5-A88A-D1E320134B4D}" srcId="{7F4A3337-D543-472B-A5B0-1EE9A06713B2}" destId="{39A78A1D-C6C8-48F1-B014-1C2699383643}" srcOrd="0" destOrd="0" parTransId="{5C2453D6-D4A2-4C34-9FEF-F03DDC8050D4}" sibTransId="{B0C42CB8-BDDB-4808-9FBE-E08B5BADE3CD}"/>
    <dgm:cxn modelId="{37C4F2EC-348C-4E14-A8F8-5142BCFCA3C8}" type="presOf" srcId="{7F4A3337-D543-472B-A5B0-1EE9A06713B2}" destId="{810506D8-FB4E-4545-B69E-41EA72651A91}" srcOrd="1" destOrd="0" presId="urn:microsoft.com/office/officeart/2005/8/layout/orgChart1"/>
    <dgm:cxn modelId="{8C1A20F0-E805-4DB4-9A3C-A1DDCE371C83}" type="presOf" srcId="{39A78A1D-C6C8-48F1-B014-1C2699383643}" destId="{DACECF7D-0236-400C-B16D-811512B85178}" srcOrd="1" destOrd="0" presId="urn:microsoft.com/office/officeart/2005/8/layout/orgChart1"/>
    <dgm:cxn modelId="{16900AED-3EC8-433B-AF29-6E278E0CC65E}" type="presParOf" srcId="{7CD1A541-B3E1-4095-915E-EF2C5C80B373}" destId="{7CCD6A5A-654A-4A03-962E-F456D5DDC3F3}" srcOrd="0" destOrd="0" presId="urn:microsoft.com/office/officeart/2005/8/layout/orgChart1"/>
    <dgm:cxn modelId="{DE39DAA1-C936-42D6-A80E-3D7473B17C55}" type="presParOf" srcId="{7CCD6A5A-654A-4A03-962E-F456D5DDC3F3}" destId="{3587B2D1-455E-4D40-ACDC-DE04000BC95C}" srcOrd="0" destOrd="0" presId="urn:microsoft.com/office/officeart/2005/8/layout/orgChart1"/>
    <dgm:cxn modelId="{ECC4E773-78C0-49B9-8264-8792D97A80FF}" type="presParOf" srcId="{3587B2D1-455E-4D40-ACDC-DE04000BC95C}" destId="{E9C525AA-7504-4106-B9B6-E356AD3862D0}" srcOrd="0" destOrd="0" presId="urn:microsoft.com/office/officeart/2005/8/layout/orgChart1"/>
    <dgm:cxn modelId="{70A614C1-271A-41B4-8DC6-6C6F162C05CF}" type="presParOf" srcId="{3587B2D1-455E-4D40-ACDC-DE04000BC95C}" destId="{810506D8-FB4E-4545-B69E-41EA72651A91}" srcOrd="1" destOrd="0" presId="urn:microsoft.com/office/officeart/2005/8/layout/orgChart1"/>
    <dgm:cxn modelId="{1704A8A6-7D4B-422E-9592-815D104C5DA3}" type="presParOf" srcId="{7CCD6A5A-654A-4A03-962E-F456D5DDC3F3}" destId="{96D17A82-66EE-4E6A-BE01-8A59FABCF6A2}" srcOrd="1" destOrd="0" presId="urn:microsoft.com/office/officeart/2005/8/layout/orgChart1"/>
    <dgm:cxn modelId="{85919D00-C3A2-4D52-A840-03C6F03BE2F3}" type="presParOf" srcId="{96D17A82-66EE-4E6A-BE01-8A59FABCF6A2}" destId="{B50A46E9-847B-48F8-B3F3-EA258489535A}" srcOrd="0" destOrd="0" presId="urn:microsoft.com/office/officeart/2005/8/layout/orgChart1"/>
    <dgm:cxn modelId="{2C3AB0D9-5426-4AB0-B4B7-68B8D0E74FB7}" type="presParOf" srcId="{96D17A82-66EE-4E6A-BE01-8A59FABCF6A2}" destId="{829683CC-2815-4457-BA17-69BE3BB4A73A}" srcOrd="1" destOrd="0" presId="urn:microsoft.com/office/officeart/2005/8/layout/orgChart1"/>
    <dgm:cxn modelId="{5FAF6F88-EA04-43EB-B748-7CA9DA6F8431}" type="presParOf" srcId="{829683CC-2815-4457-BA17-69BE3BB4A73A}" destId="{379BA61F-23DF-4BF3-B71A-D32ADE334CA7}" srcOrd="0" destOrd="0" presId="urn:microsoft.com/office/officeart/2005/8/layout/orgChart1"/>
    <dgm:cxn modelId="{E86F6C05-F6B7-4FBB-A217-3BDDEAC8F0A3}" type="presParOf" srcId="{379BA61F-23DF-4BF3-B71A-D32ADE334CA7}" destId="{B4332C76-DC06-4F91-9B1F-DF1EA3975C9C}" srcOrd="0" destOrd="0" presId="urn:microsoft.com/office/officeart/2005/8/layout/orgChart1"/>
    <dgm:cxn modelId="{BA4DF5E7-850D-45D4-8B33-94DE586DCC14}" type="presParOf" srcId="{379BA61F-23DF-4BF3-B71A-D32ADE334CA7}" destId="{CF37B413-FED5-448C-AD04-A927EADCC5D1}" srcOrd="1" destOrd="0" presId="urn:microsoft.com/office/officeart/2005/8/layout/orgChart1"/>
    <dgm:cxn modelId="{D97F5D0A-4BF8-4E22-BBC9-D5FF6F002496}" type="presParOf" srcId="{829683CC-2815-4457-BA17-69BE3BB4A73A}" destId="{951D5E0C-17B0-4845-9F0D-D50052DC7277}" srcOrd="1" destOrd="0" presId="urn:microsoft.com/office/officeart/2005/8/layout/orgChart1"/>
    <dgm:cxn modelId="{8444781C-1860-4395-B27C-4C61F5532CAD}" type="presParOf" srcId="{829683CC-2815-4457-BA17-69BE3BB4A73A}" destId="{28D279CB-C94B-426A-9B17-B3E2F0CF6761}" srcOrd="2" destOrd="0" presId="urn:microsoft.com/office/officeart/2005/8/layout/orgChart1"/>
    <dgm:cxn modelId="{946F789D-BFF5-4291-981B-77F2C7584355}" type="presParOf" srcId="{96D17A82-66EE-4E6A-BE01-8A59FABCF6A2}" destId="{BE932E4D-1738-44A5-AB5A-789F4F4E3427}" srcOrd="2" destOrd="0" presId="urn:microsoft.com/office/officeart/2005/8/layout/orgChart1"/>
    <dgm:cxn modelId="{A1F75EAB-BDFE-4FDB-9F27-ADE1C0492074}" type="presParOf" srcId="{96D17A82-66EE-4E6A-BE01-8A59FABCF6A2}" destId="{2108AA11-9911-4B7E-BE05-3B23EF159D24}" srcOrd="3" destOrd="0" presId="urn:microsoft.com/office/officeart/2005/8/layout/orgChart1"/>
    <dgm:cxn modelId="{8BBA6938-452B-4FEF-8FEB-4CD9CF781393}" type="presParOf" srcId="{2108AA11-9911-4B7E-BE05-3B23EF159D24}" destId="{F83FD514-86AE-46A3-99E7-CD92A671BD91}" srcOrd="0" destOrd="0" presId="urn:microsoft.com/office/officeart/2005/8/layout/orgChart1"/>
    <dgm:cxn modelId="{F01F3557-8889-47B3-BE48-E8E3688F48EA}" type="presParOf" srcId="{F83FD514-86AE-46A3-99E7-CD92A671BD91}" destId="{CF02B783-D470-451E-9AC0-14176DDA64EC}" srcOrd="0" destOrd="0" presId="urn:microsoft.com/office/officeart/2005/8/layout/orgChart1"/>
    <dgm:cxn modelId="{60435BA6-E59D-4F40-8733-B7168519641F}" type="presParOf" srcId="{F83FD514-86AE-46A3-99E7-CD92A671BD91}" destId="{3D075365-6C9F-4B33-8A99-2844DD94D150}" srcOrd="1" destOrd="0" presId="urn:microsoft.com/office/officeart/2005/8/layout/orgChart1"/>
    <dgm:cxn modelId="{7015CA19-A474-42C6-9264-FC1D1358FAB8}" type="presParOf" srcId="{2108AA11-9911-4B7E-BE05-3B23EF159D24}" destId="{1A73914C-8A17-4255-A9D5-FA1DDE275433}" srcOrd="1" destOrd="0" presId="urn:microsoft.com/office/officeart/2005/8/layout/orgChart1"/>
    <dgm:cxn modelId="{602EE9EF-8627-40AC-96F8-AC89BC18B269}" type="presParOf" srcId="{2108AA11-9911-4B7E-BE05-3B23EF159D24}" destId="{968AC353-0822-4FF6-BC3A-BD5688C64286}" srcOrd="2" destOrd="0" presId="urn:microsoft.com/office/officeart/2005/8/layout/orgChart1"/>
    <dgm:cxn modelId="{E4ED51DB-EFD2-45E3-AB09-7677B4C44543}" type="presParOf" srcId="{96D17A82-66EE-4E6A-BE01-8A59FABCF6A2}" destId="{25C176F2-B09C-48EC-9E13-42EB397FC85D}" srcOrd="4" destOrd="0" presId="urn:microsoft.com/office/officeart/2005/8/layout/orgChart1"/>
    <dgm:cxn modelId="{7A09AB1D-B0C6-4531-819C-E9FC1CE6469C}" type="presParOf" srcId="{96D17A82-66EE-4E6A-BE01-8A59FABCF6A2}" destId="{7B9204C6-AC45-46F7-9A84-2062314D80B9}" srcOrd="5" destOrd="0" presId="urn:microsoft.com/office/officeart/2005/8/layout/orgChart1"/>
    <dgm:cxn modelId="{4C94D6FA-DA61-4291-B99C-F1775F2EDBCF}" type="presParOf" srcId="{7B9204C6-AC45-46F7-9A84-2062314D80B9}" destId="{98D15D30-B583-4B47-A3C7-FBA5E07816B9}" srcOrd="0" destOrd="0" presId="urn:microsoft.com/office/officeart/2005/8/layout/orgChart1"/>
    <dgm:cxn modelId="{DFF986C9-82C9-4C04-9CCA-586FC06062EC}" type="presParOf" srcId="{98D15D30-B583-4B47-A3C7-FBA5E07816B9}" destId="{00BEA121-69D1-466C-AACA-D71B0B369BD8}" srcOrd="0" destOrd="0" presId="urn:microsoft.com/office/officeart/2005/8/layout/orgChart1"/>
    <dgm:cxn modelId="{86D1072A-A6F6-4CDE-B9D3-AAED716F0F4F}" type="presParOf" srcId="{98D15D30-B583-4B47-A3C7-FBA5E07816B9}" destId="{F77DE5BC-F1AD-4E3F-B376-537DFE178383}" srcOrd="1" destOrd="0" presId="urn:microsoft.com/office/officeart/2005/8/layout/orgChart1"/>
    <dgm:cxn modelId="{4AEFC971-6F7E-4679-8166-F4A950905831}" type="presParOf" srcId="{7B9204C6-AC45-46F7-9A84-2062314D80B9}" destId="{B9C28038-BBD4-42A5-B221-AAE10553EAEF}" srcOrd="1" destOrd="0" presId="urn:microsoft.com/office/officeart/2005/8/layout/orgChart1"/>
    <dgm:cxn modelId="{7534CA2A-4E6E-43B1-9840-ECF5798B5E93}" type="presParOf" srcId="{7B9204C6-AC45-46F7-9A84-2062314D80B9}" destId="{728F169B-103A-481E-98AA-41DC4E09BE50}" srcOrd="2" destOrd="0" presId="urn:microsoft.com/office/officeart/2005/8/layout/orgChart1"/>
    <dgm:cxn modelId="{508013A2-53C2-4C99-ACB6-8511BF055F43}" type="presParOf" srcId="{96D17A82-66EE-4E6A-BE01-8A59FABCF6A2}" destId="{6AADD7A1-EB0E-4D70-B634-F7735866AE69}" srcOrd="6" destOrd="0" presId="urn:microsoft.com/office/officeart/2005/8/layout/orgChart1"/>
    <dgm:cxn modelId="{77D7D2C9-23D7-4887-ABE8-E3290BE5A607}" type="presParOf" srcId="{96D17A82-66EE-4E6A-BE01-8A59FABCF6A2}" destId="{8216E531-14F8-4F41-B107-E0693015E169}" srcOrd="7" destOrd="0" presId="urn:microsoft.com/office/officeart/2005/8/layout/orgChart1"/>
    <dgm:cxn modelId="{D1EAB3A6-3221-4B88-ABB6-BCFBD73C35E0}" type="presParOf" srcId="{8216E531-14F8-4F41-B107-E0693015E169}" destId="{62BE0F90-72C8-4929-A924-40ADC9C1C095}" srcOrd="0" destOrd="0" presId="urn:microsoft.com/office/officeart/2005/8/layout/orgChart1"/>
    <dgm:cxn modelId="{FF0DB4E9-F2DA-4814-97DD-B0DD5FECD737}" type="presParOf" srcId="{62BE0F90-72C8-4929-A924-40ADC9C1C095}" destId="{7FBA3A9A-08DF-40F6-87ED-9110EC5033A9}" srcOrd="0" destOrd="0" presId="urn:microsoft.com/office/officeart/2005/8/layout/orgChart1"/>
    <dgm:cxn modelId="{EC1BF0E8-D052-4CEF-B907-26F1FD27F39C}" type="presParOf" srcId="{62BE0F90-72C8-4929-A924-40ADC9C1C095}" destId="{AF8B007F-9EEC-4C8A-AA64-4014E13602C6}" srcOrd="1" destOrd="0" presId="urn:microsoft.com/office/officeart/2005/8/layout/orgChart1"/>
    <dgm:cxn modelId="{E084B534-EDCD-45C6-B8B7-3E168319BCA2}" type="presParOf" srcId="{8216E531-14F8-4F41-B107-E0693015E169}" destId="{AB5F7CF8-15BD-4E49-AEE1-93F8D083F79F}" srcOrd="1" destOrd="0" presId="urn:microsoft.com/office/officeart/2005/8/layout/orgChart1"/>
    <dgm:cxn modelId="{86275FE2-FD63-4B07-B64D-5B62C567F181}" type="presParOf" srcId="{8216E531-14F8-4F41-B107-E0693015E169}" destId="{53F95DAB-BAC4-43D5-9233-FEC62C401B5E}" srcOrd="2" destOrd="0" presId="urn:microsoft.com/office/officeart/2005/8/layout/orgChart1"/>
    <dgm:cxn modelId="{2C0C8CEF-93EC-417C-B827-225B2DB7AE6D}" type="presParOf" srcId="{7CCD6A5A-654A-4A03-962E-F456D5DDC3F3}" destId="{3547A15B-7C70-4C15-BA70-0C10DA3C79AB}" srcOrd="2" destOrd="0" presId="urn:microsoft.com/office/officeart/2005/8/layout/orgChart1"/>
    <dgm:cxn modelId="{AF767848-8AF0-43A9-8F9C-1ACD0A8986C8}" type="presParOf" srcId="{3547A15B-7C70-4C15-BA70-0C10DA3C79AB}" destId="{A940948C-2CBC-4072-8CD7-52DC9C60F26E}" srcOrd="0" destOrd="0" presId="urn:microsoft.com/office/officeart/2005/8/layout/orgChart1"/>
    <dgm:cxn modelId="{2274932B-1FAE-4F2F-BAC5-B364948D4E71}" type="presParOf" srcId="{3547A15B-7C70-4C15-BA70-0C10DA3C79AB}" destId="{EDD02315-9607-43C3-AF46-A3D8A0A480E9}" srcOrd="1" destOrd="0" presId="urn:microsoft.com/office/officeart/2005/8/layout/orgChart1"/>
    <dgm:cxn modelId="{F45002C8-1F09-41ED-A742-5AFC8C2F1E9A}" type="presParOf" srcId="{EDD02315-9607-43C3-AF46-A3D8A0A480E9}" destId="{D711A395-50A4-47A9-9EFE-456F52BC4890}" srcOrd="0" destOrd="0" presId="urn:microsoft.com/office/officeart/2005/8/layout/orgChart1"/>
    <dgm:cxn modelId="{89AC66E3-50F9-4245-8DDF-C4AC56B4907C}" type="presParOf" srcId="{D711A395-50A4-47A9-9EFE-456F52BC4890}" destId="{99595531-01C6-4B55-AA7A-308D957F22B2}" srcOrd="0" destOrd="0" presId="urn:microsoft.com/office/officeart/2005/8/layout/orgChart1"/>
    <dgm:cxn modelId="{14924C3A-43D0-4D1C-9BFD-38DDCF60B2CE}" type="presParOf" srcId="{D711A395-50A4-47A9-9EFE-456F52BC4890}" destId="{DACECF7D-0236-400C-B16D-811512B85178}" srcOrd="1" destOrd="0" presId="urn:microsoft.com/office/officeart/2005/8/layout/orgChart1"/>
    <dgm:cxn modelId="{80D40FE2-46E3-45C7-917B-468D5E084CB4}" type="presParOf" srcId="{EDD02315-9607-43C3-AF46-A3D8A0A480E9}" destId="{69B04AF9-ADAD-42C1-B266-D96D0F7D481F}" srcOrd="1" destOrd="0" presId="urn:microsoft.com/office/officeart/2005/8/layout/orgChart1"/>
    <dgm:cxn modelId="{F9352C08-6C72-4DF2-838E-D5EE88AC78F8}" type="presParOf" srcId="{EDD02315-9607-43C3-AF46-A3D8A0A480E9}" destId="{DFA867E0-1E64-407E-9562-D143F26F7816}" srcOrd="2" destOrd="0" presId="urn:microsoft.com/office/officeart/2005/8/layout/orgChart1"/>
    <dgm:cxn modelId="{1C755DEE-09C7-41DC-B2DE-59EA278D9C50}" type="presParOf" srcId="{3547A15B-7C70-4C15-BA70-0C10DA3C79AB}" destId="{42212B33-6260-449E-B8DE-74580387FF07}" srcOrd="2" destOrd="0" presId="urn:microsoft.com/office/officeart/2005/8/layout/orgChart1"/>
    <dgm:cxn modelId="{94BB2F12-ADFF-4BB3-9C92-1CC80E535AA2}" type="presParOf" srcId="{3547A15B-7C70-4C15-BA70-0C10DA3C79AB}" destId="{99EF52E2-784F-46E9-8DEE-75B32D42D709}" srcOrd="3" destOrd="0" presId="urn:microsoft.com/office/officeart/2005/8/layout/orgChart1"/>
    <dgm:cxn modelId="{FBCB62CC-4A98-475E-AF91-FE81E046E403}" type="presParOf" srcId="{99EF52E2-784F-46E9-8DEE-75B32D42D709}" destId="{47D83E50-68CF-4A97-9FB6-8809EE3D7BE2}" srcOrd="0" destOrd="0" presId="urn:microsoft.com/office/officeart/2005/8/layout/orgChart1"/>
    <dgm:cxn modelId="{F498478B-63FE-436D-9FFF-DB8C28147114}" type="presParOf" srcId="{47D83E50-68CF-4A97-9FB6-8809EE3D7BE2}" destId="{F42468B3-9290-44C9-A7D6-E3B172F746DE}" srcOrd="0" destOrd="0" presId="urn:microsoft.com/office/officeart/2005/8/layout/orgChart1"/>
    <dgm:cxn modelId="{D2CA1220-FB6A-4CBA-9A93-17F0A77B5A4C}" type="presParOf" srcId="{47D83E50-68CF-4A97-9FB6-8809EE3D7BE2}" destId="{08AA2597-DABF-4408-AFFD-CBB5311E86F6}" srcOrd="1" destOrd="0" presId="urn:microsoft.com/office/officeart/2005/8/layout/orgChart1"/>
    <dgm:cxn modelId="{5A6BAA8A-8485-4AB8-BCF2-923325A05260}" type="presParOf" srcId="{99EF52E2-784F-46E9-8DEE-75B32D42D709}" destId="{6C385D6E-21C6-44C6-829D-8E4FDF78A15E}" srcOrd="1" destOrd="0" presId="urn:microsoft.com/office/officeart/2005/8/layout/orgChart1"/>
    <dgm:cxn modelId="{DCBAF3F0-D339-4DEA-B25D-5CD494DC1007}" type="presParOf" srcId="{99EF52E2-784F-46E9-8DEE-75B32D42D709}" destId="{E668E121-4B38-434F-9662-C00A89D2D1B0}" srcOrd="2" destOrd="0" presId="urn:microsoft.com/office/officeart/2005/8/layout/orgChart1"/>
  </dgm:cxnLst>
  <dgm:bg/>
  <dgm:whole>
    <a:ln w="285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8AC5A6-2095-4CD1-9F29-BED5D4D76DA6}" type="doc">
      <dgm:prSet loTypeId="urn:microsoft.com/office/officeart/2005/8/layout/vList3" loCatId="list" qsTypeId="urn:microsoft.com/office/officeart/2005/8/quickstyle/3d2" qsCatId="3D" csTypeId="urn:microsoft.com/office/officeart/2005/8/colors/accent1_2" csCatId="accent1" phldr="1"/>
      <dgm:spPr/>
    </dgm:pt>
    <dgm:pt modelId="{FBFB57B6-115D-4168-AEAB-796D2073462D}">
      <dgm:prSet phldrT="[Text]"/>
      <dgm:spPr/>
      <dgm:t>
        <a:bodyPr/>
        <a:lstStyle/>
        <a:p>
          <a:r>
            <a:rPr lang="de-CH" noProof="0" dirty="0"/>
            <a:t>1 300 Abfalleimer</a:t>
          </a:r>
        </a:p>
      </dgm:t>
    </dgm:pt>
    <dgm:pt modelId="{AC1BED97-40D6-4C6D-8429-E2C5E733E717}" type="parTrans" cxnId="{0AF7D652-E7DC-40CB-B79B-2AE8369BBF54}">
      <dgm:prSet/>
      <dgm:spPr/>
      <dgm:t>
        <a:bodyPr/>
        <a:lstStyle/>
        <a:p>
          <a:endParaRPr lang="de-DE"/>
        </a:p>
      </dgm:t>
    </dgm:pt>
    <dgm:pt modelId="{1CB15FDE-DFCB-4604-9B2D-A8026B9C1A95}" type="sibTrans" cxnId="{0AF7D652-E7DC-40CB-B79B-2AE8369BBF54}">
      <dgm:prSet/>
      <dgm:spPr/>
      <dgm:t>
        <a:bodyPr/>
        <a:lstStyle/>
        <a:p>
          <a:endParaRPr lang="de-DE"/>
        </a:p>
      </dgm:t>
    </dgm:pt>
    <dgm:pt modelId="{A642411B-EA9B-4539-9530-67324E7B3B4E}">
      <dgm:prSet phldrT="[Text]"/>
      <dgm:spPr/>
      <dgm:t>
        <a:bodyPr/>
        <a:lstStyle/>
        <a:p>
          <a:r>
            <a:rPr lang="de-DE" dirty="0"/>
            <a:t>22,9 km Aare-Ufer</a:t>
          </a:r>
        </a:p>
      </dgm:t>
    </dgm:pt>
    <dgm:pt modelId="{C22FC594-A518-4893-A396-8C8D76FFE235}" type="parTrans" cxnId="{A66B1912-CA6B-47EC-B17F-A32FA21D2ADC}">
      <dgm:prSet/>
      <dgm:spPr/>
      <dgm:t>
        <a:bodyPr/>
        <a:lstStyle/>
        <a:p>
          <a:endParaRPr lang="de-DE"/>
        </a:p>
      </dgm:t>
    </dgm:pt>
    <dgm:pt modelId="{D61BA75C-E9C7-4D89-8D03-53A9AE818322}" type="sibTrans" cxnId="{A66B1912-CA6B-47EC-B17F-A32FA21D2ADC}">
      <dgm:prSet/>
      <dgm:spPr/>
      <dgm:t>
        <a:bodyPr/>
        <a:lstStyle/>
        <a:p>
          <a:endParaRPr lang="de-DE"/>
        </a:p>
      </dgm:t>
    </dgm:pt>
    <dgm:pt modelId="{2091DF01-8E7B-4BED-8318-0B6633E25D5F}">
      <dgm:prSet phldrT="[Text]"/>
      <dgm:spPr/>
      <dgm:t>
        <a:bodyPr/>
        <a:lstStyle/>
        <a:p>
          <a:r>
            <a:rPr lang="de-DE" dirty="0"/>
            <a:t>26,2 km Schleifen für Lichtsignalanlagen</a:t>
          </a:r>
        </a:p>
      </dgm:t>
    </dgm:pt>
    <dgm:pt modelId="{EF4FBEA8-3D2A-4A4E-9818-F7CB6D8BE492}" type="parTrans" cxnId="{F0D9658B-173A-4357-9CAA-30EFF436F2EB}">
      <dgm:prSet/>
      <dgm:spPr/>
      <dgm:t>
        <a:bodyPr/>
        <a:lstStyle/>
        <a:p>
          <a:endParaRPr lang="de-DE"/>
        </a:p>
      </dgm:t>
    </dgm:pt>
    <dgm:pt modelId="{910DAB6D-4E1D-4B0D-940A-7551F0B6FF63}" type="sibTrans" cxnId="{F0D9658B-173A-4357-9CAA-30EFF436F2EB}">
      <dgm:prSet/>
      <dgm:spPr/>
      <dgm:t>
        <a:bodyPr/>
        <a:lstStyle/>
        <a:p>
          <a:endParaRPr lang="de-DE"/>
        </a:p>
      </dgm:t>
    </dgm:pt>
    <dgm:pt modelId="{6DE49195-80D1-492E-A9DB-016F20C267BA}">
      <dgm:prSet phldrT="[Text]"/>
      <dgm:spPr/>
      <dgm:t>
        <a:bodyPr/>
        <a:lstStyle/>
        <a:p>
          <a:r>
            <a:rPr lang="de-CH" noProof="0" dirty="0"/>
            <a:t>leert das Tiefbauamt regelmässig – bis zu zehn Mal täglich.</a:t>
          </a:r>
        </a:p>
      </dgm:t>
    </dgm:pt>
    <dgm:pt modelId="{BFD06555-80A7-4AF8-95AA-5462D990D4A7}" type="parTrans" cxnId="{8998117E-F1F0-4D17-B717-C0FA039E19B0}">
      <dgm:prSet/>
      <dgm:spPr/>
      <dgm:t>
        <a:bodyPr/>
        <a:lstStyle/>
        <a:p>
          <a:endParaRPr lang="de-DE"/>
        </a:p>
      </dgm:t>
    </dgm:pt>
    <dgm:pt modelId="{D407E584-E3AD-4F95-BEFE-614122D3B074}" type="sibTrans" cxnId="{8998117E-F1F0-4D17-B717-C0FA039E19B0}">
      <dgm:prSet/>
      <dgm:spPr/>
      <dgm:t>
        <a:bodyPr/>
        <a:lstStyle/>
        <a:p>
          <a:endParaRPr lang="de-DE"/>
        </a:p>
      </dgm:t>
    </dgm:pt>
    <dgm:pt modelId="{5F0F6019-A13B-4445-8DBE-F1D7685734E6}">
      <dgm:prSet/>
      <dgm:spPr/>
      <dgm:t>
        <a:bodyPr/>
        <a:lstStyle/>
        <a:p>
          <a:r>
            <a:rPr lang="de-DE" dirty="0"/>
            <a:t>hat das Tiefbauamt für die Anmeldung von Fahrzeugen eingebaut.</a:t>
          </a:r>
        </a:p>
      </dgm:t>
    </dgm:pt>
    <dgm:pt modelId="{FB963EC5-EC88-49C3-8DF4-667B47155CFC}" type="parTrans" cxnId="{53DE6852-099F-481E-95C0-41140C78EF31}">
      <dgm:prSet/>
      <dgm:spPr/>
      <dgm:t>
        <a:bodyPr/>
        <a:lstStyle/>
        <a:p>
          <a:endParaRPr lang="de-DE"/>
        </a:p>
      </dgm:t>
    </dgm:pt>
    <dgm:pt modelId="{D1607554-8A0F-48DF-95DD-94A6AB4D34BB}" type="sibTrans" cxnId="{53DE6852-099F-481E-95C0-41140C78EF31}">
      <dgm:prSet/>
      <dgm:spPr/>
      <dgm:t>
        <a:bodyPr/>
        <a:lstStyle/>
        <a:p>
          <a:endParaRPr lang="de-DE"/>
        </a:p>
      </dgm:t>
    </dgm:pt>
    <dgm:pt modelId="{93585445-4868-4AB6-A408-59E74E099081}">
      <dgm:prSet phldrT="[Text]"/>
      <dgm:spPr/>
      <dgm:t>
        <a:bodyPr/>
        <a:lstStyle/>
        <a:p>
          <a:r>
            <a:rPr lang="de-DE" dirty="0"/>
            <a:t>pflegt und unterhält das Tiefbauamt. </a:t>
          </a:r>
        </a:p>
      </dgm:t>
    </dgm:pt>
    <dgm:pt modelId="{E675B8DA-A9C0-48CC-BE0E-86556265C8AD}" type="parTrans" cxnId="{8577DF0E-187F-4C16-9F2D-3C54D7B2BDDD}">
      <dgm:prSet/>
      <dgm:spPr/>
      <dgm:t>
        <a:bodyPr/>
        <a:lstStyle/>
        <a:p>
          <a:endParaRPr lang="de-DE"/>
        </a:p>
      </dgm:t>
    </dgm:pt>
    <dgm:pt modelId="{92E4A7BE-CF1D-4F6F-9089-052D66DB492C}" type="sibTrans" cxnId="{8577DF0E-187F-4C16-9F2D-3C54D7B2BDDD}">
      <dgm:prSet/>
      <dgm:spPr/>
      <dgm:t>
        <a:bodyPr/>
        <a:lstStyle/>
        <a:p>
          <a:endParaRPr lang="de-DE"/>
        </a:p>
      </dgm:t>
    </dgm:pt>
    <dgm:pt modelId="{AAB82CDC-E755-4E54-8E5D-8E12221121C7}">
      <dgm:prSet phldrT="[Text]"/>
      <dgm:spPr/>
      <dgm:t>
        <a:bodyPr/>
        <a:lstStyle/>
        <a:p>
          <a:pPr algn="l"/>
          <a:r>
            <a:rPr lang="de-DE" dirty="0"/>
            <a:t>2600 Ampeln</a:t>
          </a:r>
        </a:p>
      </dgm:t>
    </dgm:pt>
    <dgm:pt modelId="{8F330A89-2F8D-4F21-9827-D34A9701302E}" type="parTrans" cxnId="{056F82BD-87A8-441F-A4CC-292D3C104FE4}">
      <dgm:prSet/>
      <dgm:spPr/>
      <dgm:t>
        <a:bodyPr/>
        <a:lstStyle/>
        <a:p>
          <a:endParaRPr lang="de-DE"/>
        </a:p>
      </dgm:t>
    </dgm:pt>
    <dgm:pt modelId="{77AD1831-C341-4305-9D76-E2A567857AC2}" type="sibTrans" cxnId="{056F82BD-87A8-441F-A4CC-292D3C104FE4}">
      <dgm:prSet/>
      <dgm:spPr/>
      <dgm:t>
        <a:bodyPr/>
        <a:lstStyle/>
        <a:p>
          <a:endParaRPr lang="de-DE"/>
        </a:p>
      </dgm:t>
    </dgm:pt>
    <dgm:pt modelId="{01ED5A52-8E60-4047-987C-83A0DB076883}">
      <dgm:prSet/>
      <dgm:spPr/>
      <dgm:t>
        <a:bodyPr/>
        <a:lstStyle/>
        <a:p>
          <a:pPr algn="l"/>
          <a:r>
            <a:rPr lang="de-DE" dirty="0"/>
            <a:t>gibt </a:t>
          </a:r>
          <a:r>
            <a:rPr lang="de-CH" dirty="0"/>
            <a:t>es ungefähr in der Stadt Bern.</a:t>
          </a:r>
          <a:endParaRPr lang="de-DE" dirty="0"/>
        </a:p>
      </dgm:t>
    </dgm:pt>
    <dgm:pt modelId="{B4816E9D-C9AA-4E8E-833D-9C07A98FCEE1}" type="parTrans" cxnId="{4FDCAE8D-7129-456D-BB44-0A224A8942AB}">
      <dgm:prSet/>
      <dgm:spPr/>
      <dgm:t>
        <a:bodyPr/>
        <a:lstStyle/>
        <a:p>
          <a:endParaRPr lang="de-DE"/>
        </a:p>
      </dgm:t>
    </dgm:pt>
    <dgm:pt modelId="{9C969E67-7E8D-453B-B688-BACB741016FC}" type="sibTrans" cxnId="{4FDCAE8D-7129-456D-BB44-0A224A8942AB}">
      <dgm:prSet/>
      <dgm:spPr/>
      <dgm:t>
        <a:bodyPr/>
        <a:lstStyle/>
        <a:p>
          <a:endParaRPr lang="de-DE"/>
        </a:p>
      </dgm:t>
    </dgm:pt>
    <dgm:pt modelId="{C23085B6-F282-466F-AEB6-2E1C30FE8316}" type="pres">
      <dgm:prSet presAssocID="{008AC5A6-2095-4CD1-9F29-BED5D4D76DA6}" presName="linearFlow" presStyleCnt="0">
        <dgm:presLayoutVars>
          <dgm:dir/>
          <dgm:resizeHandles val="exact"/>
        </dgm:presLayoutVars>
      </dgm:prSet>
      <dgm:spPr/>
    </dgm:pt>
    <dgm:pt modelId="{DE00B4CC-96D9-4BA4-8F47-9B8A78855052}" type="pres">
      <dgm:prSet presAssocID="{FBFB57B6-115D-4168-AEAB-796D2073462D}" presName="composite" presStyleCnt="0"/>
      <dgm:spPr/>
    </dgm:pt>
    <dgm:pt modelId="{D880137B-3C75-41A6-AB28-6536758C86DA}" type="pres">
      <dgm:prSet presAssocID="{FBFB57B6-115D-4168-AEAB-796D2073462D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A96BD6E-541F-4E42-9B88-EE9FA289D9BD}" type="pres">
      <dgm:prSet presAssocID="{FBFB57B6-115D-4168-AEAB-796D2073462D}" presName="txShp" presStyleLbl="node1" presStyleIdx="0" presStyleCnt="4">
        <dgm:presLayoutVars>
          <dgm:bulletEnabled val="1"/>
        </dgm:presLayoutVars>
      </dgm:prSet>
      <dgm:spPr/>
    </dgm:pt>
    <dgm:pt modelId="{703DF4ED-E4A3-4646-A47B-97609E1FD22A}" type="pres">
      <dgm:prSet presAssocID="{1CB15FDE-DFCB-4604-9B2D-A8026B9C1A95}" presName="spacing" presStyleCnt="0"/>
      <dgm:spPr/>
    </dgm:pt>
    <dgm:pt modelId="{099628D4-DCF7-4163-9410-2B584115C156}" type="pres">
      <dgm:prSet presAssocID="{A642411B-EA9B-4539-9530-67324E7B3B4E}" presName="composite" presStyleCnt="0"/>
      <dgm:spPr/>
    </dgm:pt>
    <dgm:pt modelId="{966B96E0-8A88-448E-8E54-359290ADB021}" type="pres">
      <dgm:prSet presAssocID="{A642411B-EA9B-4539-9530-67324E7B3B4E}" presName="imgShp" presStyleLbl="fgImgPlace1" presStyleIdx="1" presStyleCnt="4"/>
      <dgm:spPr>
        <a:blipFill>
          <a:blip xmlns:r="http://schemas.openxmlformats.org/officeDocument/2006/relationships" r:embed="rId2"/>
          <a:srcRect/>
          <a:stretch>
            <a:fillRect l="-14000" r="-14000"/>
          </a:stretch>
        </a:blipFill>
      </dgm:spPr>
    </dgm:pt>
    <dgm:pt modelId="{431D3E4A-E868-43E9-99F9-A7599B635371}" type="pres">
      <dgm:prSet presAssocID="{A642411B-EA9B-4539-9530-67324E7B3B4E}" presName="txShp" presStyleLbl="node1" presStyleIdx="1" presStyleCnt="4">
        <dgm:presLayoutVars>
          <dgm:bulletEnabled val="1"/>
        </dgm:presLayoutVars>
      </dgm:prSet>
      <dgm:spPr/>
    </dgm:pt>
    <dgm:pt modelId="{7F0A3895-C4CD-49BC-8101-4DAA5F2E3627}" type="pres">
      <dgm:prSet presAssocID="{D61BA75C-E9C7-4D89-8D03-53A9AE818322}" presName="spacing" presStyleCnt="0"/>
      <dgm:spPr/>
    </dgm:pt>
    <dgm:pt modelId="{229B9A31-A331-47F5-875E-A2DFEF2D0122}" type="pres">
      <dgm:prSet presAssocID="{AAB82CDC-E755-4E54-8E5D-8E12221121C7}" presName="composite" presStyleCnt="0"/>
      <dgm:spPr/>
    </dgm:pt>
    <dgm:pt modelId="{04950903-D458-4874-94CB-9F5FB00081BA}" type="pres">
      <dgm:prSet presAssocID="{AAB82CDC-E755-4E54-8E5D-8E12221121C7}" presName="imgShp" presStyleLbl="fgImgPlace1" presStyleIdx="2" presStyleCnt="4"/>
      <dgm:spPr>
        <a:blipFill>
          <a:blip xmlns:r="http://schemas.openxmlformats.org/officeDocument/2006/relationships" r:embed="rId3"/>
          <a:stretch>
            <a:fillRect l="-14000" r="-14000"/>
          </a:stretch>
        </a:blipFill>
      </dgm:spPr>
    </dgm:pt>
    <dgm:pt modelId="{CAF53745-6A50-4C43-8DED-EB378470124F}" type="pres">
      <dgm:prSet presAssocID="{AAB82CDC-E755-4E54-8E5D-8E12221121C7}" presName="txShp" presStyleLbl="node1" presStyleIdx="2" presStyleCnt="4">
        <dgm:presLayoutVars>
          <dgm:bulletEnabled val="1"/>
        </dgm:presLayoutVars>
      </dgm:prSet>
      <dgm:spPr/>
    </dgm:pt>
    <dgm:pt modelId="{B1A4D035-8BC6-4415-BDE7-31D6EA03D46E}" type="pres">
      <dgm:prSet presAssocID="{77AD1831-C341-4305-9D76-E2A567857AC2}" presName="spacing" presStyleCnt="0"/>
      <dgm:spPr/>
    </dgm:pt>
    <dgm:pt modelId="{29CB9F42-AB5E-402A-9990-A37B335D685E}" type="pres">
      <dgm:prSet presAssocID="{2091DF01-8E7B-4BED-8318-0B6633E25D5F}" presName="composite" presStyleCnt="0"/>
      <dgm:spPr/>
    </dgm:pt>
    <dgm:pt modelId="{633CB8ED-193A-4C0F-86CF-F0C70112AD5A}" type="pres">
      <dgm:prSet presAssocID="{2091DF01-8E7B-4BED-8318-0B6633E25D5F}" presName="imgShp" presStyleLbl="fgImgPlace1" presStyleIdx="3" presStyleCnt="4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0D8563D2-D83A-41DB-B1ED-9B7E87BCE4A6}" type="pres">
      <dgm:prSet presAssocID="{2091DF01-8E7B-4BED-8318-0B6633E25D5F}" presName="txShp" presStyleLbl="node1" presStyleIdx="3" presStyleCnt="4">
        <dgm:presLayoutVars>
          <dgm:bulletEnabled val="1"/>
        </dgm:presLayoutVars>
      </dgm:prSet>
      <dgm:spPr/>
    </dgm:pt>
  </dgm:ptLst>
  <dgm:cxnLst>
    <dgm:cxn modelId="{FC0A7806-EDB2-49A2-9AFE-AC47C98F1903}" type="presOf" srcId="{AAB82CDC-E755-4E54-8E5D-8E12221121C7}" destId="{CAF53745-6A50-4C43-8DED-EB378470124F}" srcOrd="0" destOrd="0" presId="urn:microsoft.com/office/officeart/2005/8/layout/vList3"/>
    <dgm:cxn modelId="{F58A1A0A-AA2A-4FE6-8579-CA3B16012334}" type="presOf" srcId="{5F0F6019-A13B-4445-8DBE-F1D7685734E6}" destId="{0D8563D2-D83A-41DB-B1ED-9B7E87BCE4A6}" srcOrd="0" destOrd="1" presId="urn:microsoft.com/office/officeart/2005/8/layout/vList3"/>
    <dgm:cxn modelId="{8577DF0E-187F-4C16-9F2D-3C54D7B2BDDD}" srcId="{A642411B-EA9B-4539-9530-67324E7B3B4E}" destId="{93585445-4868-4AB6-A408-59E74E099081}" srcOrd="0" destOrd="0" parTransId="{E675B8DA-A9C0-48CC-BE0E-86556265C8AD}" sibTransId="{92E4A7BE-CF1D-4F6F-9089-052D66DB492C}"/>
    <dgm:cxn modelId="{A66B1912-CA6B-47EC-B17F-A32FA21D2ADC}" srcId="{008AC5A6-2095-4CD1-9F29-BED5D4D76DA6}" destId="{A642411B-EA9B-4539-9530-67324E7B3B4E}" srcOrd="1" destOrd="0" parTransId="{C22FC594-A518-4893-A396-8C8D76FFE235}" sibTransId="{D61BA75C-E9C7-4D89-8D03-53A9AE818322}"/>
    <dgm:cxn modelId="{36B55569-7DA0-42F5-A55F-27C0F8C68D04}" type="presOf" srcId="{6DE49195-80D1-492E-A9DB-016F20C267BA}" destId="{2A96BD6E-541F-4E42-9B88-EE9FA289D9BD}" srcOrd="0" destOrd="1" presId="urn:microsoft.com/office/officeart/2005/8/layout/vList3"/>
    <dgm:cxn modelId="{DA22266A-E334-49AE-B1AE-9566550C2881}" type="presOf" srcId="{01ED5A52-8E60-4047-987C-83A0DB076883}" destId="{CAF53745-6A50-4C43-8DED-EB378470124F}" srcOrd="0" destOrd="1" presId="urn:microsoft.com/office/officeart/2005/8/layout/vList3"/>
    <dgm:cxn modelId="{0DF1CC4B-5A30-48EF-A9AC-45BEB7AF3B9F}" type="presOf" srcId="{FBFB57B6-115D-4168-AEAB-796D2073462D}" destId="{2A96BD6E-541F-4E42-9B88-EE9FA289D9BD}" srcOrd="0" destOrd="0" presId="urn:microsoft.com/office/officeart/2005/8/layout/vList3"/>
    <dgm:cxn modelId="{53DE6852-099F-481E-95C0-41140C78EF31}" srcId="{2091DF01-8E7B-4BED-8318-0B6633E25D5F}" destId="{5F0F6019-A13B-4445-8DBE-F1D7685734E6}" srcOrd="0" destOrd="0" parTransId="{FB963EC5-EC88-49C3-8DF4-667B47155CFC}" sibTransId="{D1607554-8A0F-48DF-95DD-94A6AB4D34BB}"/>
    <dgm:cxn modelId="{0AF7D652-E7DC-40CB-B79B-2AE8369BBF54}" srcId="{008AC5A6-2095-4CD1-9F29-BED5D4D76DA6}" destId="{FBFB57B6-115D-4168-AEAB-796D2073462D}" srcOrd="0" destOrd="0" parTransId="{AC1BED97-40D6-4C6D-8429-E2C5E733E717}" sibTransId="{1CB15FDE-DFCB-4604-9B2D-A8026B9C1A95}"/>
    <dgm:cxn modelId="{8998117E-F1F0-4D17-B717-C0FA039E19B0}" srcId="{FBFB57B6-115D-4168-AEAB-796D2073462D}" destId="{6DE49195-80D1-492E-A9DB-016F20C267BA}" srcOrd="0" destOrd="0" parTransId="{BFD06555-80A7-4AF8-95AA-5462D990D4A7}" sibTransId="{D407E584-E3AD-4F95-BEFE-614122D3B074}"/>
    <dgm:cxn modelId="{31E55E8B-7494-4A01-A41C-8DAF12BFF722}" type="presOf" srcId="{2091DF01-8E7B-4BED-8318-0B6633E25D5F}" destId="{0D8563D2-D83A-41DB-B1ED-9B7E87BCE4A6}" srcOrd="0" destOrd="0" presId="urn:microsoft.com/office/officeart/2005/8/layout/vList3"/>
    <dgm:cxn modelId="{F0D9658B-173A-4357-9CAA-30EFF436F2EB}" srcId="{008AC5A6-2095-4CD1-9F29-BED5D4D76DA6}" destId="{2091DF01-8E7B-4BED-8318-0B6633E25D5F}" srcOrd="3" destOrd="0" parTransId="{EF4FBEA8-3D2A-4A4E-9818-F7CB6D8BE492}" sibTransId="{910DAB6D-4E1D-4B0D-940A-7551F0B6FF63}"/>
    <dgm:cxn modelId="{4FDCAE8D-7129-456D-BB44-0A224A8942AB}" srcId="{AAB82CDC-E755-4E54-8E5D-8E12221121C7}" destId="{01ED5A52-8E60-4047-987C-83A0DB076883}" srcOrd="0" destOrd="0" parTransId="{B4816E9D-C9AA-4E8E-833D-9C07A98FCEE1}" sibTransId="{9C969E67-7E8D-453B-B688-BACB741016FC}"/>
    <dgm:cxn modelId="{02FFA9AD-18F7-4138-9B0B-8763B4EB22C7}" type="presOf" srcId="{008AC5A6-2095-4CD1-9F29-BED5D4D76DA6}" destId="{C23085B6-F282-466F-AEB6-2E1C30FE8316}" srcOrd="0" destOrd="0" presId="urn:microsoft.com/office/officeart/2005/8/layout/vList3"/>
    <dgm:cxn modelId="{056F82BD-87A8-441F-A4CC-292D3C104FE4}" srcId="{008AC5A6-2095-4CD1-9F29-BED5D4D76DA6}" destId="{AAB82CDC-E755-4E54-8E5D-8E12221121C7}" srcOrd="2" destOrd="0" parTransId="{8F330A89-2F8D-4F21-9827-D34A9701302E}" sibTransId="{77AD1831-C341-4305-9D76-E2A567857AC2}"/>
    <dgm:cxn modelId="{B32067D0-43F4-4C6A-9C9E-884727B99268}" type="presOf" srcId="{A642411B-EA9B-4539-9530-67324E7B3B4E}" destId="{431D3E4A-E868-43E9-99F9-A7599B635371}" srcOrd="0" destOrd="0" presId="urn:microsoft.com/office/officeart/2005/8/layout/vList3"/>
    <dgm:cxn modelId="{A9F35DE9-51AE-4288-A990-4D4CC293BDCD}" type="presOf" srcId="{93585445-4868-4AB6-A408-59E74E099081}" destId="{431D3E4A-E868-43E9-99F9-A7599B635371}" srcOrd="0" destOrd="1" presId="urn:microsoft.com/office/officeart/2005/8/layout/vList3"/>
    <dgm:cxn modelId="{82927E41-EEA6-4162-A5DE-A80653ABDD0A}" type="presParOf" srcId="{C23085B6-F282-466F-AEB6-2E1C30FE8316}" destId="{DE00B4CC-96D9-4BA4-8F47-9B8A78855052}" srcOrd="0" destOrd="0" presId="urn:microsoft.com/office/officeart/2005/8/layout/vList3"/>
    <dgm:cxn modelId="{3ABAA6BE-7F0C-4BAD-BCE0-F627DC8769BA}" type="presParOf" srcId="{DE00B4CC-96D9-4BA4-8F47-9B8A78855052}" destId="{D880137B-3C75-41A6-AB28-6536758C86DA}" srcOrd="0" destOrd="0" presId="urn:microsoft.com/office/officeart/2005/8/layout/vList3"/>
    <dgm:cxn modelId="{EF5A538F-5B1C-4899-98FC-37349F749DBB}" type="presParOf" srcId="{DE00B4CC-96D9-4BA4-8F47-9B8A78855052}" destId="{2A96BD6E-541F-4E42-9B88-EE9FA289D9BD}" srcOrd="1" destOrd="0" presId="urn:microsoft.com/office/officeart/2005/8/layout/vList3"/>
    <dgm:cxn modelId="{ACF77F0F-519B-44A3-958B-FF24B0FD4831}" type="presParOf" srcId="{C23085B6-F282-466F-AEB6-2E1C30FE8316}" destId="{703DF4ED-E4A3-4646-A47B-97609E1FD22A}" srcOrd="1" destOrd="0" presId="urn:microsoft.com/office/officeart/2005/8/layout/vList3"/>
    <dgm:cxn modelId="{B6DE6A4C-B259-41C7-BD67-97B135C36931}" type="presParOf" srcId="{C23085B6-F282-466F-AEB6-2E1C30FE8316}" destId="{099628D4-DCF7-4163-9410-2B584115C156}" srcOrd="2" destOrd="0" presId="urn:microsoft.com/office/officeart/2005/8/layout/vList3"/>
    <dgm:cxn modelId="{B64BC66E-3376-4924-98C5-BEC0566C1FA8}" type="presParOf" srcId="{099628D4-DCF7-4163-9410-2B584115C156}" destId="{966B96E0-8A88-448E-8E54-359290ADB021}" srcOrd="0" destOrd="0" presId="urn:microsoft.com/office/officeart/2005/8/layout/vList3"/>
    <dgm:cxn modelId="{87EA3420-69FC-478E-B9A9-D6974B3A95DB}" type="presParOf" srcId="{099628D4-DCF7-4163-9410-2B584115C156}" destId="{431D3E4A-E868-43E9-99F9-A7599B635371}" srcOrd="1" destOrd="0" presId="urn:microsoft.com/office/officeart/2005/8/layout/vList3"/>
    <dgm:cxn modelId="{27080E72-D664-4D7A-B08C-F691763D7301}" type="presParOf" srcId="{C23085B6-F282-466F-AEB6-2E1C30FE8316}" destId="{7F0A3895-C4CD-49BC-8101-4DAA5F2E3627}" srcOrd="3" destOrd="0" presId="urn:microsoft.com/office/officeart/2005/8/layout/vList3"/>
    <dgm:cxn modelId="{7192BDB5-DFA4-4131-9600-63C010D62404}" type="presParOf" srcId="{C23085B6-F282-466F-AEB6-2E1C30FE8316}" destId="{229B9A31-A331-47F5-875E-A2DFEF2D0122}" srcOrd="4" destOrd="0" presId="urn:microsoft.com/office/officeart/2005/8/layout/vList3"/>
    <dgm:cxn modelId="{253C01C4-64F0-4F05-A2C1-97ED6F31F2FD}" type="presParOf" srcId="{229B9A31-A331-47F5-875E-A2DFEF2D0122}" destId="{04950903-D458-4874-94CB-9F5FB00081BA}" srcOrd="0" destOrd="0" presId="urn:microsoft.com/office/officeart/2005/8/layout/vList3"/>
    <dgm:cxn modelId="{D89E6AF8-66BC-4865-AE8C-5E1E5A31346F}" type="presParOf" srcId="{229B9A31-A331-47F5-875E-A2DFEF2D0122}" destId="{CAF53745-6A50-4C43-8DED-EB378470124F}" srcOrd="1" destOrd="0" presId="urn:microsoft.com/office/officeart/2005/8/layout/vList3"/>
    <dgm:cxn modelId="{2BD40E7F-9FEA-4590-8967-D18D2176F27E}" type="presParOf" srcId="{C23085B6-F282-466F-AEB6-2E1C30FE8316}" destId="{B1A4D035-8BC6-4415-BDE7-31D6EA03D46E}" srcOrd="5" destOrd="0" presId="urn:microsoft.com/office/officeart/2005/8/layout/vList3"/>
    <dgm:cxn modelId="{7FEAD976-6B8B-474B-BD09-C7F22E544184}" type="presParOf" srcId="{C23085B6-F282-466F-AEB6-2E1C30FE8316}" destId="{29CB9F42-AB5E-402A-9990-A37B335D685E}" srcOrd="6" destOrd="0" presId="urn:microsoft.com/office/officeart/2005/8/layout/vList3"/>
    <dgm:cxn modelId="{E720D801-25C2-4608-80D0-B53E50B7EE9E}" type="presParOf" srcId="{29CB9F42-AB5E-402A-9990-A37B335D685E}" destId="{633CB8ED-193A-4C0F-86CF-F0C70112AD5A}" srcOrd="0" destOrd="0" presId="urn:microsoft.com/office/officeart/2005/8/layout/vList3"/>
    <dgm:cxn modelId="{B136F219-8354-45FA-B22A-2B80AE94702E}" type="presParOf" srcId="{29CB9F42-AB5E-402A-9990-A37B335D685E}" destId="{0D8563D2-D83A-41DB-B1ED-9B7E87BCE4A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12B33-6260-449E-B8DE-74580387FF07}">
      <dsp:nvSpPr>
        <dsp:cNvPr id="0" name=""/>
        <dsp:cNvSpPr/>
      </dsp:nvSpPr>
      <dsp:spPr>
        <a:xfrm>
          <a:off x="5257800" y="1074480"/>
          <a:ext cx="225086" cy="986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6094"/>
              </a:lnTo>
              <a:lnTo>
                <a:pt x="225086" y="9860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40948C-2CBC-4072-8CD7-52DC9C60F26E}">
      <dsp:nvSpPr>
        <dsp:cNvPr id="0" name=""/>
        <dsp:cNvSpPr/>
      </dsp:nvSpPr>
      <dsp:spPr>
        <a:xfrm>
          <a:off x="5032713" y="1074480"/>
          <a:ext cx="225086" cy="986094"/>
        </a:xfrm>
        <a:custGeom>
          <a:avLst/>
          <a:gdLst/>
          <a:ahLst/>
          <a:cxnLst/>
          <a:rect l="0" t="0" r="0" b="0"/>
          <a:pathLst>
            <a:path>
              <a:moveTo>
                <a:pt x="225086" y="0"/>
              </a:moveTo>
              <a:lnTo>
                <a:pt x="225086" y="986094"/>
              </a:lnTo>
              <a:lnTo>
                <a:pt x="0" y="9860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DD7A1-EB0E-4D70-B634-F7735866AE69}">
      <dsp:nvSpPr>
        <dsp:cNvPr id="0" name=""/>
        <dsp:cNvSpPr/>
      </dsp:nvSpPr>
      <dsp:spPr>
        <a:xfrm>
          <a:off x="5257800" y="1074480"/>
          <a:ext cx="3890784" cy="1972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7101"/>
              </a:lnTo>
              <a:lnTo>
                <a:pt x="3890784" y="1747101"/>
              </a:lnTo>
              <a:lnTo>
                <a:pt x="3890784" y="1972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C176F2-B09C-48EC-9E13-42EB397FC85D}">
      <dsp:nvSpPr>
        <dsp:cNvPr id="0" name=""/>
        <dsp:cNvSpPr/>
      </dsp:nvSpPr>
      <dsp:spPr>
        <a:xfrm>
          <a:off x="5257800" y="1074480"/>
          <a:ext cx="1296928" cy="1972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7101"/>
              </a:lnTo>
              <a:lnTo>
                <a:pt x="1296928" y="1747101"/>
              </a:lnTo>
              <a:lnTo>
                <a:pt x="1296928" y="1972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932E4D-1738-44A5-AB5A-789F4F4E3427}">
      <dsp:nvSpPr>
        <dsp:cNvPr id="0" name=""/>
        <dsp:cNvSpPr/>
      </dsp:nvSpPr>
      <dsp:spPr>
        <a:xfrm>
          <a:off x="3960871" y="1074480"/>
          <a:ext cx="1296928" cy="1972188"/>
        </a:xfrm>
        <a:custGeom>
          <a:avLst/>
          <a:gdLst/>
          <a:ahLst/>
          <a:cxnLst/>
          <a:rect l="0" t="0" r="0" b="0"/>
          <a:pathLst>
            <a:path>
              <a:moveTo>
                <a:pt x="1296928" y="0"/>
              </a:moveTo>
              <a:lnTo>
                <a:pt x="1296928" y="1747101"/>
              </a:lnTo>
              <a:lnTo>
                <a:pt x="0" y="1747101"/>
              </a:lnTo>
              <a:lnTo>
                <a:pt x="0" y="1972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0A46E9-847B-48F8-B3F3-EA258489535A}">
      <dsp:nvSpPr>
        <dsp:cNvPr id="0" name=""/>
        <dsp:cNvSpPr/>
      </dsp:nvSpPr>
      <dsp:spPr>
        <a:xfrm>
          <a:off x="1367015" y="1074480"/>
          <a:ext cx="3890784" cy="1972188"/>
        </a:xfrm>
        <a:custGeom>
          <a:avLst/>
          <a:gdLst/>
          <a:ahLst/>
          <a:cxnLst/>
          <a:rect l="0" t="0" r="0" b="0"/>
          <a:pathLst>
            <a:path>
              <a:moveTo>
                <a:pt x="3890784" y="0"/>
              </a:moveTo>
              <a:lnTo>
                <a:pt x="3890784" y="1747101"/>
              </a:lnTo>
              <a:lnTo>
                <a:pt x="0" y="1747101"/>
              </a:lnTo>
              <a:lnTo>
                <a:pt x="0" y="1972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C525AA-7504-4106-B9B6-E356AD3862D0}">
      <dsp:nvSpPr>
        <dsp:cNvPr id="0" name=""/>
        <dsp:cNvSpPr/>
      </dsp:nvSpPr>
      <dsp:spPr>
        <a:xfrm>
          <a:off x="4185958" y="2639"/>
          <a:ext cx="2143683" cy="10718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Tiefbauamt 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Wyss</a:t>
          </a:r>
        </a:p>
      </dsp:txBody>
      <dsp:txXfrm>
        <a:off x="4185958" y="2639"/>
        <a:ext cx="2143683" cy="1071841"/>
      </dsp:txXfrm>
    </dsp:sp>
    <dsp:sp modelId="{B4332C76-DC06-4F91-9B1F-DF1EA3975C9C}">
      <dsp:nvSpPr>
        <dsp:cNvPr id="0" name=""/>
        <dsp:cNvSpPr/>
      </dsp:nvSpPr>
      <dsp:spPr>
        <a:xfrm>
          <a:off x="295173" y="3046669"/>
          <a:ext cx="2143683" cy="10718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Entwicklung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>
              <a:solidFill>
                <a:schemeClr val="tx1"/>
              </a:solidFill>
            </a:rPr>
            <a:t>Kühni</a:t>
          </a:r>
          <a:endParaRPr lang="de-DE" sz="2500" kern="1200" dirty="0">
            <a:solidFill>
              <a:schemeClr val="tx1"/>
            </a:solidFill>
          </a:endParaRPr>
        </a:p>
      </dsp:txBody>
      <dsp:txXfrm>
        <a:off x="295173" y="3046669"/>
        <a:ext cx="2143683" cy="1071841"/>
      </dsp:txXfrm>
    </dsp:sp>
    <dsp:sp modelId="{CF02B783-D470-451E-9AC0-14176DDA64EC}">
      <dsp:nvSpPr>
        <dsp:cNvPr id="0" name=""/>
        <dsp:cNvSpPr/>
      </dsp:nvSpPr>
      <dsp:spPr>
        <a:xfrm>
          <a:off x="2889030" y="3046669"/>
          <a:ext cx="2143683" cy="10718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Projekte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>
              <a:solidFill>
                <a:schemeClr val="tx1"/>
              </a:solidFill>
            </a:rPr>
            <a:t>Zurbuchen</a:t>
          </a:r>
          <a:endParaRPr lang="de-DE" sz="2500" kern="1200" dirty="0">
            <a:solidFill>
              <a:schemeClr val="tx1"/>
            </a:solidFill>
          </a:endParaRPr>
        </a:p>
      </dsp:txBody>
      <dsp:txXfrm>
        <a:off x="2889030" y="3046669"/>
        <a:ext cx="2143683" cy="1071841"/>
      </dsp:txXfrm>
    </dsp:sp>
    <dsp:sp modelId="{00BEA121-69D1-466C-AACA-D71B0B369BD8}">
      <dsp:nvSpPr>
        <dsp:cNvPr id="0" name=""/>
        <dsp:cNvSpPr/>
      </dsp:nvSpPr>
      <dsp:spPr>
        <a:xfrm>
          <a:off x="5482886" y="3046669"/>
          <a:ext cx="2143683" cy="10718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Betrieb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>
              <a:solidFill>
                <a:schemeClr val="tx1"/>
              </a:solidFill>
            </a:rPr>
            <a:t>Schädeli</a:t>
          </a:r>
          <a:endParaRPr lang="de-DE" sz="2500" kern="1200" dirty="0">
            <a:solidFill>
              <a:schemeClr val="tx1"/>
            </a:solidFill>
          </a:endParaRPr>
        </a:p>
      </dsp:txBody>
      <dsp:txXfrm>
        <a:off x="5482886" y="3046669"/>
        <a:ext cx="2143683" cy="1071841"/>
      </dsp:txXfrm>
    </dsp:sp>
    <dsp:sp modelId="{7FBA3A9A-08DF-40F6-87ED-9110EC5033A9}">
      <dsp:nvSpPr>
        <dsp:cNvPr id="0" name=""/>
        <dsp:cNvSpPr/>
      </dsp:nvSpPr>
      <dsp:spPr>
        <a:xfrm>
          <a:off x="8076743" y="3046669"/>
          <a:ext cx="2143683" cy="10718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Zentrale Dienste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Hertig</a:t>
          </a:r>
        </a:p>
      </dsp:txBody>
      <dsp:txXfrm>
        <a:off x="8076743" y="3046669"/>
        <a:ext cx="2143683" cy="1071841"/>
      </dsp:txXfrm>
    </dsp:sp>
    <dsp:sp modelId="{99595531-01C6-4B55-AA7A-308D957F22B2}">
      <dsp:nvSpPr>
        <dsp:cNvPr id="0" name=""/>
        <dsp:cNvSpPr/>
      </dsp:nvSpPr>
      <dsp:spPr>
        <a:xfrm>
          <a:off x="2889030" y="1524654"/>
          <a:ext cx="2143683" cy="10718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Kommunikation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Lehmann</a:t>
          </a:r>
        </a:p>
      </dsp:txBody>
      <dsp:txXfrm>
        <a:off x="2889030" y="1524654"/>
        <a:ext cx="2143683" cy="1071841"/>
      </dsp:txXfrm>
    </dsp:sp>
    <dsp:sp modelId="{F42468B3-9290-44C9-A7D6-E3B172F746DE}">
      <dsp:nvSpPr>
        <dsp:cNvPr id="0" name=""/>
        <dsp:cNvSpPr/>
      </dsp:nvSpPr>
      <dsp:spPr>
        <a:xfrm>
          <a:off x="5482886" y="1524654"/>
          <a:ext cx="2143683" cy="10718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Recht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chemeClr val="tx1"/>
              </a:solidFill>
            </a:rPr>
            <a:t>Kissling</a:t>
          </a:r>
        </a:p>
      </dsp:txBody>
      <dsp:txXfrm>
        <a:off x="5482886" y="1524654"/>
        <a:ext cx="2143683" cy="10718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96BD6E-541F-4E42-9B88-EE9FA289D9BD}">
      <dsp:nvSpPr>
        <dsp:cNvPr id="0" name=""/>
        <dsp:cNvSpPr/>
      </dsp:nvSpPr>
      <dsp:spPr>
        <a:xfrm rot="10800000">
          <a:off x="1972502" y="944"/>
          <a:ext cx="6992874" cy="844559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2427" tIns="83820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200" kern="1200" noProof="0" dirty="0"/>
            <a:t>1 300 Abfalleimer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1700" kern="1200" noProof="0" dirty="0"/>
            <a:t>leert das Tiefbauamt regelmässig – bis zu zehn Mal täglich.</a:t>
          </a:r>
        </a:p>
      </dsp:txBody>
      <dsp:txXfrm rot="10800000">
        <a:off x="2183642" y="944"/>
        <a:ext cx="6781734" cy="844559"/>
      </dsp:txXfrm>
    </dsp:sp>
    <dsp:sp modelId="{D880137B-3C75-41A6-AB28-6536758C86DA}">
      <dsp:nvSpPr>
        <dsp:cNvPr id="0" name=""/>
        <dsp:cNvSpPr/>
      </dsp:nvSpPr>
      <dsp:spPr>
        <a:xfrm>
          <a:off x="1550223" y="944"/>
          <a:ext cx="844559" cy="84455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1D3E4A-E868-43E9-99F9-A7599B635371}">
      <dsp:nvSpPr>
        <dsp:cNvPr id="0" name=""/>
        <dsp:cNvSpPr/>
      </dsp:nvSpPr>
      <dsp:spPr>
        <a:xfrm rot="10800000">
          <a:off x="1972502" y="1092511"/>
          <a:ext cx="6992874" cy="844559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2427" tIns="83820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22,9 km Aare-Ufer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pflegt und unterhält das Tiefbauamt. </a:t>
          </a:r>
        </a:p>
      </dsp:txBody>
      <dsp:txXfrm rot="10800000">
        <a:off x="2183642" y="1092511"/>
        <a:ext cx="6781734" cy="844559"/>
      </dsp:txXfrm>
    </dsp:sp>
    <dsp:sp modelId="{966B96E0-8A88-448E-8E54-359290ADB021}">
      <dsp:nvSpPr>
        <dsp:cNvPr id="0" name=""/>
        <dsp:cNvSpPr/>
      </dsp:nvSpPr>
      <dsp:spPr>
        <a:xfrm>
          <a:off x="1550223" y="1092511"/>
          <a:ext cx="844559" cy="844559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4000" r="-1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F53745-6A50-4C43-8DED-EB378470124F}">
      <dsp:nvSpPr>
        <dsp:cNvPr id="0" name=""/>
        <dsp:cNvSpPr/>
      </dsp:nvSpPr>
      <dsp:spPr>
        <a:xfrm rot="10800000">
          <a:off x="1972502" y="2184078"/>
          <a:ext cx="6992874" cy="844559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2427" tIns="83820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2600 Ampeln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gibt </a:t>
          </a:r>
          <a:r>
            <a:rPr lang="de-CH" sz="1700" kern="1200" dirty="0"/>
            <a:t>es ungefähr in der Stadt Bern.</a:t>
          </a:r>
          <a:endParaRPr lang="de-DE" sz="1700" kern="1200" dirty="0"/>
        </a:p>
      </dsp:txBody>
      <dsp:txXfrm rot="10800000">
        <a:off x="2183642" y="2184078"/>
        <a:ext cx="6781734" cy="844559"/>
      </dsp:txXfrm>
    </dsp:sp>
    <dsp:sp modelId="{04950903-D458-4874-94CB-9F5FB00081BA}">
      <dsp:nvSpPr>
        <dsp:cNvPr id="0" name=""/>
        <dsp:cNvSpPr/>
      </dsp:nvSpPr>
      <dsp:spPr>
        <a:xfrm>
          <a:off x="1550223" y="2184078"/>
          <a:ext cx="844559" cy="844559"/>
        </a:xfrm>
        <a:prstGeom prst="ellipse">
          <a:avLst/>
        </a:prstGeom>
        <a:blipFill>
          <a:blip xmlns:r="http://schemas.openxmlformats.org/officeDocument/2006/relationships" r:embed="rId3"/>
          <a:stretch>
            <a:fillRect l="-14000" r="-1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8563D2-D83A-41DB-B1ED-9B7E87BCE4A6}">
      <dsp:nvSpPr>
        <dsp:cNvPr id="0" name=""/>
        <dsp:cNvSpPr/>
      </dsp:nvSpPr>
      <dsp:spPr>
        <a:xfrm rot="10800000">
          <a:off x="1972502" y="3275645"/>
          <a:ext cx="6992874" cy="844559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2427" tIns="83820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26,2 km Schleifen für Lichtsignalanlagen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hat das Tiefbauamt für die Anmeldung von Fahrzeugen eingebaut.</a:t>
          </a:r>
        </a:p>
      </dsp:txBody>
      <dsp:txXfrm rot="10800000">
        <a:off x="2183642" y="3275645"/>
        <a:ext cx="6781734" cy="844559"/>
      </dsp:txXfrm>
    </dsp:sp>
    <dsp:sp modelId="{633CB8ED-193A-4C0F-86CF-F0C70112AD5A}">
      <dsp:nvSpPr>
        <dsp:cNvPr id="0" name=""/>
        <dsp:cNvSpPr/>
      </dsp:nvSpPr>
      <dsp:spPr>
        <a:xfrm>
          <a:off x="1550223" y="3275645"/>
          <a:ext cx="844559" cy="844559"/>
        </a:xfrm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33270-28F9-4C52-A421-465B1DD3EAB7}" type="datetimeFigureOut">
              <a:rPr lang="de-CH" smtClean="0"/>
              <a:t>02.02.2018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D85F6-B5B2-4D89-A759-F3B61FBCC25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0938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/>
              <a:t>http://www.bern.ch/politik-und-verwaltung/stadtverwaltung/tvs/tiefbauamt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D85F6-B5B2-4D89-A759-F3B61FBCC251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565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D85F6-B5B2-4D89-A759-F3B61FBCC251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5590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D85F6-B5B2-4D89-A759-F3B61FBCC251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9824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008847-0F92-4D7F-8EF0-0A2450F38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C82E77-37C9-4E92-B008-97964EFE7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8BE8B0-4234-4DC4-B9DE-33BC3825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8E4D9EC-C96D-4B4E-B9FA-C6B0ED6948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980000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C52480E6-57DD-4F06-B868-418068797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67600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7844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93441-36B4-4C53-AC8A-8FAF1039E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9DD31D-2639-4C65-92F4-A57048357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D94DD9-2569-48BA-8665-23E07E143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1A8705-0E88-4083-B30E-462394D2C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79144B-D8B1-433E-BF50-058604B68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651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574AB-016C-48F7-9BE2-14C944A8C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6D85CD-41CE-4000-8647-77764E720E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37543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7AF851-9C61-40C6-91F5-D0CBEBA22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37543"/>
            <a:ext cx="5181600" cy="435133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E7202E-1FA1-4D3D-9E22-660BC4329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94C905-AC21-4634-9A5A-0F24B2B6B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52A59E-127D-4179-ACA6-F9F0BD29A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3261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fot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574AB-016C-48F7-9BE2-14C944A8C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6D85CD-41CE-4000-8647-77764E720E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37543"/>
            <a:ext cx="2520000" cy="4351338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7AF851-9C61-40C6-91F5-D0CBEBA22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13800" y="1937543"/>
            <a:ext cx="7740000" cy="435133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E7202E-1FA1-4D3D-9E22-660BC4329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94C905-AC21-4634-9A5A-0F24B2B6B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52A59E-127D-4179-ACA6-F9F0BD29A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754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C3F474-99AE-4B02-B735-2AA32FD6C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61E5357-209B-4D5A-9DDF-048E93C9BE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9DB076-AC5E-4E85-AB69-CD46D9CF96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F66227-C2AC-48E5-8D31-FA38D3676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6D9BAC2-C9CD-4AC4-BB63-99815AB9F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D674820-A29D-4614-A376-2E4C2392B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2486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F427B4-0CB8-4ADA-B00B-F42BF5130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6F9C103-7884-4529-B868-BEEABD63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ADA555-4E1D-4D46-A524-CE91FEEED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2216572-AF80-4C36-9685-1A4B53919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955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3081F1D7-51E4-4DB2-B257-A5BF97CE751C}"/>
              </a:ext>
            </a:extLst>
          </p:cNvPr>
          <p:cNvSpPr/>
          <p:nvPr userDrawn="1"/>
        </p:nvSpPr>
        <p:spPr>
          <a:xfrm>
            <a:off x="0" y="-1"/>
            <a:ext cx="12192000" cy="1872000"/>
          </a:xfrm>
          <a:prstGeom prst="rect">
            <a:avLst/>
          </a:prstGeom>
          <a:solidFill>
            <a:srgbClr val="E70025">
              <a:alpha val="2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024531B-0B95-4A18-8983-03E2CC197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4512"/>
            <a:ext cx="8864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CC6815-B992-4B51-A7EB-58465309B2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55813"/>
            <a:ext cx="10515600" cy="4121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D2DD5F-C23F-4388-B19E-5F22CC91E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Name Vorname</a:t>
            </a:r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E89710-46A3-47B2-8C34-84F12B3ED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F890E5-217B-4D3B-8157-33F58556B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47E3-DEF4-4972-905C-483BA4C5DE9D}" type="slidenum">
              <a:rPr lang="de-CH" smtClean="0"/>
              <a:t>‹Nr.›</a:t>
            </a:fld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DB18A0B-0689-4841-9089-A90585FD35C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091" y="3413760"/>
            <a:ext cx="67818" cy="3048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8FED0A7-D521-46BF-B610-201323B295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4" t="32353" r="25603" b="41287"/>
          <a:stretch/>
        </p:blipFill>
        <p:spPr>
          <a:xfrm>
            <a:off x="9794594" y="561031"/>
            <a:ext cx="1494678" cy="68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8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0" r:id="rId4"/>
    <p:sldLayoutId id="2147483653" r:id="rId5"/>
    <p:sldLayoutId id="2147483654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hyperlink" Target="http://www.bern.ch/politik-und-verwaltung/stadtverwaltung/tvs/tiefbauamt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C6D811-2B0D-4D37-943E-ECA05ABEA1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Infotag </a:t>
            </a:r>
            <a:br>
              <a:rPr lang="de-CH"/>
            </a:br>
            <a:r>
              <a:rPr lang="de-CH"/>
              <a:t>Tiefbauamt Stadt Bern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97DED2-A22B-4646-B3BC-9025E9D2DE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Mittwoch, 28. August 2018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2480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91D014-9BDB-4E89-85CB-416CCD872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Fakten zum Tiefbauamt</a:t>
            </a:r>
            <a:endParaRPr lang="de-CH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C8F87A8B-23D1-421B-8507-62A494A6A0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699475"/>
              </p:ext>
            </p:extLst>
          </p:nvPr>
        </p:nvGraphicFramePr>
        <p:xfrm>
          <a:off x="838200" y="2055813"/>
          <a:ext cx="10515600" cy="4121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436DEF-DA6E-4650-BD46-8BC1763F5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99B4D1E-DD4C-4558-BD17-921311898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691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F30A4A-B1BB-41EF-85F4-A41A0931B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Bilder anpassen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5D7368C-3539-4BD6-9979-C665003D93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39008" y="1870904"/>
            <a:ext cx="3566086" cy="4994576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196FB2B4-B074-4229-9682-BCEA80EBC065}"/>
              </a:ext>
            </a:extLst>
          </p:cNvPr>
          <p:cNvSpPr txBox="1"/>
          <p:nvPr/>
        </p:nvSpPr>
        <p:spPr>
          <a:xfrm>
            <a:off x="0" y="2057400"/>
            <a:ext cx="97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Bild 1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C1A9864-E24A-4729-A300-0431797F1A6E}"/>
              </a:ext>
            </a:extLst>
          </p:cNvPr>
          <p:cNvSpPr txBox="1"/>
          <p:nvPr/>
        </p:nvSpPr>
        <p:spPr>
          <a:xfrm>
            <a:off x="0" y="2057400"/>
            <a:ext cx="97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Bild 1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85500D5-BC47-4752-A46F-EC17344E7FF9}"/>
              </a:ext>
            </a:extLst>
          </p:cNvPr>
          <p:cNvSpPr txBox="1"/>
          <p:nvPr/>
        </p:nvSpPr>
        <p:spPr>
          <a:xfrm>
            <a:off x="4851132" y="2057400"/>
            <a:ext cx="97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Bild 2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3164F4C-A477-47EC-944A-24817C002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8F7094F-78AB-42DA-AF4E-F5688BD4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11</a:t>
            </a:fld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C2B6630-90B5-425F-917A-CA9F0D4AAD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8720" y="2334233"/>
            <a:ext cx="5336939" cy="355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0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64377-FE25-4B1F-B71B-E31FB8995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793DCB-CD3E-42AB-8B42-38237AB34C4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4305300" algn="l"/>
              </a:tabLst>
            </a:pPr>
            <a:r>
              <a:rPr lang="de-CH" dirty="0"/>
              <a:t>Zeitplan</a:t>
            </a:r>
          </a:p>
          <a:p>
            <a:pPr>
              <a:tabLst>
                <a:tab pos="4305300" algn="l"/>
              </a:tabLst>
            </a:pPr>
            <a:r>
              <a:rPr lang="de-CH" dirty="0"/>
              <a:t>13.15–14.20</a:t>
            </a:r>
          </a:p>
          <a:p>
            <a:pPr>
              <a:tabLst>
                <a:tab pos="4305300" algn="l"/>
              </a:tabLst>
            </a:pPr>
            <a:r>
              <a:rPr lang="de-CH" dirty="0"/>
              <a:t>14.30</a:t>
            </a:r>
          </a:p>
          <a:p>
            <a:pPr>
              <a:tabLst>
                <a:tab pos="4305300" algn="l"/>
              </a:tabLst>
            </a:pPr>
            <a:r>
              <a:rPr lang="de-CH" dirty="0"/>
              <a:t>16.45–18.00</a:t>
            </a:r>
          </a:p>
          <a:p>
            <a:pPr>
              <a:tabLst>
                <a:tab pos="4305300" algn="l"/>
              </a:tabLst>
            </a:pPr>
            <a:r>
              <a:rPr lang="de-CH" dirty="0"/>
              <a:t>18.00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1CE3409-8462-4EEE-B493-3695946DE3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Was?</a:t>
            </a:r>
          </a:p>
          <a:p>
            <a:r>
              <a:rPr lang="de-CH" dirty="0"/>
              <a:t>Informationen aus dem Tiefbauamt</a:t>
            </a:r>
          </a:p>
          <a:p>
            <a:r>
              <a:rPr lang="de-CH" dirty="0"/>
              <a:t>Führungen</a:t>
            </a:r>
          </a:p>
          <a:p>
            <a:r>
              <a:rPr lang="de-CH" dirty="0"/>
              <a:t>Apéro</a:t>
            </a:r>
          </a:p>
          <a:p>
            <a:r>
              <a:rPr lang="de-CH" dirty="0"/>
              <a:t>Abendessen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90FA3F-5354-4329-A209-0EB5A7630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B55BE3-C87B-4175-B38A-8AB24D58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11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FD085-FF28-4546-B939-FF7FBD5E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Personelles: Austritte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5B4F47-2775-47AD-80ED-EA7DEDA6DE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31.01.2018</a:t>
            </a:r>
          </a:p>
          <a:p>
            <a:r>
              <a:rPr lang="de-CH" dirty="0"/>
              <a:t>31.01.2018</a:t>
            </a:r>
          </a:p>
          <a:p>
            <a:r>
              <a:rPr lang="de-CH" dirty="0"/>
              <a:t>28.02.2018</a:t>
            </a:r>
          </a:p>
          <a:p>
            <a:r>
              <a:rPr lang="de-CH" dirty="0"/>
              <a:t>28.02.2018</a:t>
            </a:r>
          </a:p>
          <a:p>
            <a:r>
              <a:rPr lang="de-CH" dirty="0"/>
              <a:t>28.02.2018</a:t>
            </a:r>
          </a:p>
          <a:p>
            <a:r>
              <a:rPr lang="de-CH" dirty="0"/>
              <a:t>31.03.2018</a:t>
            </a:r>
          </a:p>
          <a:p>
            <a:r>
              <a:rPr lang="de-CH" dirty="0"/>
              <a:t>30.04.2018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5EE505D-D914-4F0C-8746-C042AA1977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Meier Hans, Kanalnetzbetrieb</a:t>
            </a:r>
          </a:p>
          <a:p>
            <a:r>
              <a:rPr lang="de-CH" dirty="0"/>
              <a:t>Kunz Lukas, Amtsführung, Stab</a:t>
            </a:r>
          </a:p>
          <a:p>
            <a:r>
              <a:rPr lang="de-CH" dirty="0"/>
              <a:t>Probst Hanspeter, Strassenreinigung</a:t>
            </a:r>
          </a:p>
          <a:p>
            <a:r>
              <a:rPr lang="fr-CH" dirty="0"/>
              <a:t>Fehr Karl, </a:t>
            </a:r>
            <a:r>
              <a:rPr lang="de-CH" dirty="0"/>
              <a:t>Signalisation</a:t>
            </a:r>
          </a:p>
          <a:p>
            <a:r>
              <a:rPr lang="fr-CH" dirty="0"/>
              <a:t>Marti Philipp, </a:t>
            </a:r>
            <a:r>
              <a:rPr lang="de-CH" dirty="0"/>
              <a:t>Strassenreinigung</a:t>
            </a:r>
          </a:p>
          <a:p>
            <a:r>
              <a:rPr lang="fr-CH" dirty="0" err="1"/>
              <a:t>Fereira</a:t>
            </a:r>
            <a:r>
              <a:rPr lang="fr-CH" dirty="0"/>
              <a:t> Toni, </a:t>
            </a:r>
            <a:r>
              <a:rPr lang="fr-CH" dirty="0" err="1"/>
              <a:t>Projektierung</a:t>
            </a:r>
            <a:r>
              <a:rPr lang="fr-CH" dirty="0"/>
              <a:t> </a:t>
            </a:r>
            <a:r>
              <a:rPr lang="fr-CH" dirty="0" err="1"/>
              <a:t>und</a:t>
            </a:r>
            <a:r>
              <a:rPr lang="fr-CH" dirty="0"/>
              <a:t> </a:t>
            </a:r>
            <a:r>
              <a:rPr lang="fr-CH" dirty="0" err="1"/>
              <a:t>Realisierung</a:t>
            </a:r>
            <a:endParaRPr lang="de-CH" dirty="0"/>
          </a:p>
          <a:p>
            <a:r>
              <a:rPr lang="fr-CH" dirty="0"/>
              <a:t>Aspach Benjamin, </a:t>
            </a:r>
            <a:r>
              <a:rPr lang="de-CH" dirty="0"/>
              <a:t>Signalisation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C1EB00-5210-468E-BF8E-8870D519F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854687-1CB2-48CD-9806-21314AC6F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2672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715943F-24E9-4030-8187-CFC4F1DA3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Personelles: Aktionsplan </a:t>
            </a:r>
            <a:br>
              <a:rPr lang="de-CH"/>
            </a:br>
            <a:r>
              <a:rPr lang="de-CH"/>
              <a:t>Gleichstellung Frauen und Männern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F93A49A-E9CF-45BB-A6F1-B654211C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Beide Elternteile Anspruch auf Reduktion nach der Geburt um 20%</a:t>
            </a:r>
          </a:p>
          <a:p>
            <a:pPr lvl="1"/>
            <a:r>
              <a:rPr lang="de-CH" dirty="0"/>
              <a:t>Beschäftigungsgrad darf 60% nicht unterschreiten</a:t>
            </a:r>
          </a:p>
          <a:p>
            <a:r>
              <a:rPr lang="de-CH" dirty="0"/>
              <a:t>Ausschreibung offene Stellen </a:t>
            </a:r>
          </a:p>
          <a:p>
            <a:pPr lvl="1"/>
            <a:r>
              <a:rPr lang="de-CH" dirty="0"/>
              <a:t>Kaderfunktionen 3 und 4: 80 – 100%</a:t>
            </a:r>
          </a:p>
          <a:p>
            <a:pPr lvl="1"/>
            <a:r>
              <a:rPr lang="de-CH" dirty="0"/>
              <a:t>Kaderfunktionen 1 und 2: 80 – 100% </a:t>
            </a:r>
          </a:p>
          <a:p>
            <a:r>
              <a:rPr lang="de-CH" dirty="0"/>
              <a:t>familienfreundliche Arbeitgeberin «Projekt Familie UND Beruf»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296DD3-CD06-4EC1-A242-3CD505B0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D425EDC-F704-4CDD-92F2-2FE471ED0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752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7A8530-09CA-4027-82EC-16FC55908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Organigramm Tiefbauamt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40A1B6-A8A4-4CEF-96C1-3AEB10579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C35F76E1-D964-4DEE-8BB2-6CB098ACB9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1059225"/>
              </p:ext>
            </p:extLst>
          </p:nvPr>
        </p:nvGraphicFramePr>
        <p:xfrm>
          <a:off x="838200" y="2055813"/>
          <a:ext cx="10515600" cy="4121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A30BC25-280C-4016-B04B-ABF18FD0A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095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AADC46-1D84-43B9-8628-26A47CAE3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Standorte Tiefbauamt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A38359B-4CC2-4DA2-8710-7A608FF6A3DE}"/>
              </a:ext>
            </a:extLst>
          </p:cNvPr>
          <p:cNvSpPr/>
          <p:nvPr/>
        </p:nvSpPr>
        <p:spPr>
          <a:xfrm>
            <a:off x="3241437" y="4873386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/>
              <a:t>RIS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150255E-241D-47D3-9314-5E113A4909D3}"/>
              </a:ext>
            </a:extLst>
          </p:cNvPr>
          <p:cNvSpPr/>
          <p:nvPr/>
        </p:nvSpPr>
        <p:spPr>
          <a:xfrm>
            <a:off x="3241437" y="3486231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/>
              <a:t>Friedhof Bümpliz</a:t>
            </a:r>
            <a:endParaRPr lang="de-CH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059E423-B27F-4221-A69A-D68FB68CE706}"/>
              </a:ext>
            </a:extLst>
          </p:cNvPr>
          <p:cNvSpPr/>
          <p:nvPr/>
        </p:nvSpPr>
        <p:spPr>
          <a:xfrm>
            <a:off x="9193800" y="1935468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/>
              <a:t>Manuelschulhaus</a:t>
            </a:r>
            <a:endParaRPr lang="de-CH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45787B5-3B90-4207-A7E8-5DB8C90F34F5}"/>
              </a:ext>
            </a:extLst>
          </p:cNvPr>
          <p:cNvSpPr/>
          <p:nvPr/>
        </p:nvSpPr>
        <p:spPr>
          <a:xfrm>
            <a:off x="9193800" y="3486231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/>
              <a:t>Gotthelfstrasse</a:t>
            </a:r>
            <a:endParaRPr lang="de-CH"/>
          </a:p>
        </p:txBody>
      </p:sp>
      <p:sp>
        <p:nvSpPr>
          <p:cNvPr id="12" name="Rechteck 11">
            <a:hlinkClick r:id="rId3"/>
            <a:extLst>
              <a:ext uri="{FF2B5EF4-FFF2-40B4-BE49-F238E27FC236}">
                <a16:creationId xmlns:a16="http://schemas.microsoft.com/office/drawing/2014/main" id="{615AB17E-AB6B-4276-BD52-5CFB6AB48F73}"/>
              </a:ext>
            </a:extLst>
          </p:cNvPr>
          <p:cNvSpPr/>
          <p:nvPr/>
        </p:nvSpPr>
        <p:spPr>
          <a:xfrm>
            <a:off x="3241437" y="1935468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/>
              <a:t>Forsthaus</a:t>
            </a:r>
            <a:endParaRPr lang="de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46E2B27-8F22-4795-9629-6CC75EB321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62" y="1924232"/>
            <a:ext cx="2160000" cy="146230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B780CB0-0194-48CE-A995-CBF2F19EC1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175" y="1924232"/>
            <a:ext cx="2160000" cy="137288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CBEBED47-00C6-4619-A17B-950A70CA5A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199" y="3486231"/>
            <a:ext cx="2160000" cy="1217974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FC8F94B5-72B3-4470-8705-2369C14FB3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46" y="3486231"/>
            <a:ext cx="2160000" cy="1287458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8519E62C-6F18-4BA6-8AEF-5C7B573B37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62" y="4873386"/>
            <a:ext cx="2160000" cy="1208136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E099AB2-86C8-404E-9EAE-4E2EC7EFD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0875714-A79D-4130-8EC1-201C57DFF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707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33C0CD-0214-4B34-B678-2D09CD9ED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Rückblick «</a:t>
            </a:r>
            <a:r>
              <a:rPr lang="de-CH" dirty="0" err="1"/>
              <a:t>Subers</a:t>
            </a:r>
            <a:r>
              <a:rPr lang="de-CH" dirty="0"/>
              <a:t> </a:t>
            </a:r>
            <a:r>
              <a:rPr lang="de-CH" dirty="0" err="1"/>
              <a:t>Bärn</a:t>
            </a:r>
            <a:r>
              <a:rPr lang="de-CH" dirty="0"/>
              <a:t> 2017»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DD24F5-AA76-4E94-B0C6-0677D3608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Littering</a:t>
            </a:r>
            <a:r>
              <a:rPr lang="de-CH" dirty="0"/>
              <a:t> während der Mittagszeit auf öffentlichen Plätzen</a:t>
            </a:r>
          </a:p>
          <a:p>
            <a:pPr lvl="1"/>
            <a:r>
              <a:rPr lang="de-CH" dirty="0"/>
              <a:t>Grosse Big Bags in der Innenstadt</a:t>
            </a:r>
          </a:p>
          <a:p>
            <a:r>
              <a:rPr lang="de-CH" dirty="0" err="1"/>
              <a:t>Littering</a:t>
            </a:r>
            <a:r>
              <a:rPr lang="de-CH" dirty="0"/>
              <a:t> auf Sportplätzen</a:t>
            </a:r>
          </a:p>
          <a:p>
            <a:pPr lvl="1"/>
            <a:r>
              <a:rPr lang="de-CH" dirty="0"/>
              <a:t>Spezielle Plakate auf den Sportplätzen</a:t>
            </a:r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608E1235-A28A-4896-9424-CC358A56B5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203090"/>
              </p:ext>
            </p:extLst>
          </p:nvPr>
        </p:nvGraphicFramePr>
        <p:xfrm>
          <a:off x="965200" y="3943032"/>
          <a:ext cx="812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738">
                  <a:extLst>
                    <a:ext uri="{9D8B030D-6E8A-4147-A177-3AD203B41FA5}">
                      <a16:colId xmlns:a16="http://schemas.microsoft.com/office/drawing/2014/main" val="1265008981"/>
                    </a:ext>
                  </a:extLst>
                </a:gridCol>
                <a:gridCol w="2368062">
                  <a:extLst>
                    <a:ext uri="{9D8B030D-6E8A-4147-A177-3AD203B41FA5}">
                      <a16:colId xmlns:a16="http://schemas.microsoft.com/office/drawing/2014/main" val="3473397545"/>
                    </a:ext>
                  </a:extLst>
                </a:gridCol>
                <a:gridCol w="2235199">
                  <a:extLst>
                    <a:ext uri="{9D8B030D-6E8A-4147-A177-3AD203B41FA5}">
                      <a16:colId xmlns:a16="http://schemas.microsoft.com/office/drawing/2014/main" val="42082283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Aktion/Massnahme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Budget CHF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IST-Betrag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787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Reinigung: Container Ausgehmeile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9 890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12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Kampagne Sensibilisierung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66 420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103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Unterstützung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6 780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392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Diverses, Reserve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25 000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12 265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020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115 000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95 325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597346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4D1DE1-E667-4EFC-B5DA-ACD02B57E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F49476-863D-4F8A-8C98-9108082AA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413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C2EBD-8C06-4781-B8D1-D1FB9BC6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Big Bags in der Innenstadt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D41B98B-848F-4FCD-B4F5-5FE1CB62D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DB4DB4C-8DF8-4B42-AFA5-3079F6C3C5B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678" y="2481489"/>
            <a:ext cx="2196418" cy="323895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C211E98-2297-4ED7-9EF3-DDB93F8484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761" y="2504935"/>
            <a:ext cx="2159156" cy="3240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D801AFC-4267-4C43-81B1-43922F1D0F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58"/>
          <a:stretch/>
        </p:blipFill>
        <p:spPr>
          <a:xfrm>
            <a:off x="7165857" y="2481489"/>
            <a:ext cx="4089381" cy="3240000"/>
          </a:xfrm>
          <a:prstGeom prst="rect">
            <a:avLst/>
          </a:prstGeom>
        </p:spPr>
      </p:pic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EE3122D2-B4BB-41A9-9F82-F943978D9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521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C2EBD-8C06-4781-B8D1-D1FB9BC6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Sportplätze, öffentliche Plätze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A411A547-0E8A-4221-BFA6-98F9F0B8D9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2" t="18559" r="42319" b="23108"/>
          <a:stretch/>
        </p:blipFill>
        <p:spPr>
          <a:xfrm>
            <a:off x="2019299" y="2781299"/>
            <a:ext cx="1562101" cy="2311401"/>
          </a:xfr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78677B6-D701-493C-86ED-7036223614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59760" y1="24272" x2="61815" y2="47816"/>
                        <a14:foregroundMark x1="76027" y1="67961" x2="74144" y2="81796"/>
                        <a14:foregroundMark x1="67466" y1="61893" x2="67466" y2="64563"/>
                        <a14:foregroundMark x1="66267" y1="81068" x2="66610" y2="86408"/>
                        <a14:foregroundMark x1="65925" y1="82524" x2="65925" y2="86165"/>
                        <a14:foregroundMark x1="54110" y1="61650" x2="53938" y2="89806"/>
                        <a14:foregroundMark x1="54966" y1="18204" x2="54966" y2="18204"/>
                        <a14:foregroundMark x1="54966" y1="17718" x2="54966" y2="17718"/>
                        <a14:foregroundMark x1="65582" y1="20631" x2="65582" y2="20631"/>
                        <a14:foregroundMark x1="72945" y1="60922" x2="72945" y2="60922"/>
                        <a14:foregroundMark x1="71062" y1="60437" x2="71062" y2="60437"/>
                        <a14:foregroundMark x1="81164" y1="63350" x2="81164" y2="63350"/>
                        <a14:foregroundMark x1="81507" y1="60922" x2="81507" y2="60922"/>
                        <a14:foregroundMark x1="54281" y1="17476" x2="54281" y2="17476"/>
                        <a14:foregroundMark x1="79623" y1="62136" x2="79623" y2="62136"/>
                        <a14:foregroundMark x1="79623" y1="64563" x2="79623" y2="64563"/>
                        <a14:backgroundMark x1="42466" y1="28398" x2="8733" y2="56311"/>
                        <a14:backgroundMark x1="44007" y1="22573" x2="43664" y2="44660"/>
                        <a14:backgroundMark x1="83219" y1="62864" x2="83390" y2="633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887" y="2045921"/>
            <a:ext cx="5562600" cy="3924300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1F544E-0308-4E57-A8DB-D3990FDEF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Name Vorname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7D618B-56FF-4D3F-8331-77FFD00DA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47E3-DEF4-4972-905C-483BA4C5DE9D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646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doors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Office PowerPoint</Application>
  <PresentationFormat>Breitbild</PresentationFormat>
  <Paragraphs>118</Paragraphs>
  <Slides>11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  <vt:variant>
        <vt:lpstr>Zielgruppenorientierte Präsentationen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Office</vt:lpstr>
      <vt:lpstr>Infotag  Tiefbauamt Stadt Bern</vt:lpstr>
      <vt:lpstr>Programm</vt:lpstr>
      <vt:lpstr>Personelles: Austritte</vt:lpstr>
      <vt:lpstr>Personelles: Aktionsplan  Gleichstellung Frauen und Männern</vt:lpstr>
      <vt:lpstr>Organigramm Tiefbauamt</vt:lpstr>
      <vt:lpstr>Standorte Tiefbauamt</vt:lpstr>
      <vt:lpstr>Rückblick «Subers Bärn 2017»</vt:lpstr>
      <vt:lpstr>Big Bags in der Innenstadt</vt:lpstr>
      <vt:lpstr>Sportplätze, öffentliche Plätze</vt:lpstr>
      <vt:lpstr>Fakten zum Tiefbauamt</vt:lpstr>
      <vt:lpstr>Bilder anpassen</vt:lpstr>
      <vt:lpstr>Personelles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Infotag  Tiefbauamt Stadt Bern</dc:title>
  <dc:creator>KV Schweiz</dc:creator>
  <dcterms:created xsi:type="dcterms:W3CDTF">2017-07-18T13:37:14Z</dcterms:created>
  <dcterms:modified xsi:type="dcterms:W3CDTF">2018-02-02T08:36:32Z</dcterms:modified>
</cp:coreProperties>
</file>