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04" autoAdjust="0"/>
    <p:restoredTop sz="94660"/>
  </p:normalViewPr>
  <p:slideViewPr>
    <p:cSldViewPr snapToGrid="0">
      <p:cViewPr varScale="1">
        <p:scale>
          <a:sx n="92" d="100"/>
          <a:sy n="92" d="100"/>
        </p:scale>
        <p:origin x="75" y="30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17658F9-B348-4466-8136-888808EDC5B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CDE72DA8-6978-41F1-BE28-20C709149E0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1D14073-5DF6-417B-9A70-6DA6601487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5D01656-A1E4-47A3-8FB2-38A85DB1BC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752C593-49CF-44E9-8F57-6D93DBA34A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525915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3D03B2F-8FB8-464F-AB35-13716AD398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1C3A60F9-5CC5-457D-A395-8A3D2A977B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DB01CAF-0D15-4334-80FF-4294F236FF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87BBE4F-C022-41DF-B9B7-F53BF95891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CCA6FF4-B4FD-44FE-AD25-C68014FA39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071253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70E9C3BE-22EE-4D8B-BA3B-5A1B8F3A3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1B24BAA9-4267-4EDA-BD3E-6DD85E1464A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B3C1A2A-24AE-431F-BEB1-1201507117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25E872D-1D18-416E-80A9-E74152D068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A6C1517-E40B-4AAD-AD5A-3F568311AE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35400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0E2ED70-84BB-4DE4-8AE1-D99648346C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C0D567F-166B-4417-9C33-34A93BB454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D6B40015-6BF1-4873-BFDB-0F5D0E510E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D559799-D884-4E67-965D-8FFAAD5196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66DA5A5-9273-431F-8D90-ABC12F5C70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717793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D6577B-7B5D-4996-BCFB-C10A01E26F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71A4D00-30B6-461C-8833-C66A948C97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58BD5CA-12BD-4C8F-9527-34E52D1BBD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0DE95CF-0679-4583-B09A-2CA5F1A5DB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AEB1EA0-22E3-464C-90D0-782EAB9CB1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651084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2A849DF-0A70-41A7-885D-0475F0F7DA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C28DCD8-BD19-4A9B-8667-869D0A2BCBC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F6BB8235-4B04-40A9-8951-EFB8DA22A4F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89D5AF23-1EFE-4338-835C-F883CC104F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3A850AC-CB7A-4032-A1BD-EF688CC1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32353E5C-2D88-425A-946C-5F6E09F95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42062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43AE2C4-D5F0-4247-A5F4-C01422E056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D5F0A5E5-5615-48D4-805E-5E595D6E0C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B6BD8897-19E2-409D-8924-9E04D595EB9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1A742359-6358-4BC9-908C-CC3F25E0031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EDA3708C-D426-4F53-8BB2-7FB610BB05A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9BC21DA9-F123-41A4-9F3D-827F056019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CD67A842-4BDD-4F9B-88FE-F5F06B2BEB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92BC4388-1E4F-448B-B801-B9C53593FB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84088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A09EB5-6B9B-40E5-8A31-96A2F07038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46BAF8DC-7BFC-479A-BD3A-07AAC2784B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1C294EF6-7A2C-4EFA-ADD2-EC13F731D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B622DA04-45C3-4EAE-950D-BF3A0D6CA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376683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5BBEB1DD-68FE-40BC-A111-CEEC062940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5E354E29-ECC2-4FA9-8DEF-C623423369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CE6004B8-E6AF-41AD-B096-C0D8739183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289780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DA4D11D-6C12-4039-A593-189125EA80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318B196D-96F9-4C98-A53D-7EA1605AF76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88837C74-5417-49AA-92BD-569BDF4DB5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109688B7-6DEC-4AE4-B9A4-BBCBF380E0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D227D289-C4AC-4ABD-BDED-369637C32B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BC1AB56D-43CF-4D82-9941-D1E89E0443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843048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A08A588-01BC-443F-8F73-93D8212B21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0FB0FAB0-97CD-4E35-9F64-4DB6CF94DB7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37C0E350-E42E-41A6-9E95-B896C122DB0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20B6F59B-43CB-4B6B-A664-BEDE0C03C1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8BFE1CB7-D662-4C6F-9953-29339D63F7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87AD90F8-9F22-473D-8BEE-82E1BE43FD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052756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1383C060-79BF-4902-8314-2DE8C6ECDA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D83A4BC1-2B8D-495A-989C-EB1E415080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6E7295A-08AD-4B07-BBC0-1204BC5E741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FB980B-1CB4-4393-90A0-606B5A5E2AA7}" type="datetimeFigureOut">
              <a:rPr lang="de-DE" smtClean="0"/>
              <a:t>02.12.17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D88E115-F291-4F8B-804C-A442C4EACD6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2B26C70-7F72-4AC1-9434-CFF780B3BD9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A0E7F1-ABF1-474C-8CAA-A88E2A93AE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037045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2135799C-ABB5-4C66-8AE8-836ADCF595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Laufband </a:t>
            </a:r>
            <a:r>
              <a:rPr lang="de-DE" dirty="0" err="1"/>
              <a:t>Fitplus</a:t>
            </a:r>
            <a:r>
              <a:rPr lang="de-DE" dirty="0"/>
              <a:t> S20</a:t>
            </a:r>
          </a:p>
        </p:txBody>
      </p:sp>
      <p:sp>
        <p:nvSpPr>
          <p:cNvPr id="5" name="Inhaltsplatzhalter 4">
            <a:extLst>
              <a:ext uri="{FF2B5EF4-FFF2-40B4-BE49-F238E27FC236}">
                <a16:creationId xmlns:a16="http://schemas.microsoft.com/office/drawing/2014/main" id="{F843361B-FC10-49B1-8741-5CD0DA5802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547014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de-DE" sz="2600" b="1" dirty="0"/>
              <a:t>Produktbeschreibung</a:t>
            </a:r>
            <a:r>
              <a:rPr lang="de-DE" sz="2600" dirty="0"/>
              <a:t>			</a:t>
            </a:r>
          </a:p>
          <a:p>
            <a:pPr marL="446088" indent="-446088"/>
            <a:r>
              <a:rPr lang="de-DE" sz="2000" b="1" dirty="0"/>
              <a:t>Marke</a:t>
            </a:r>
            <a:r>
              <a:rPr lang="de-DE" sz="2000" dirty="0"/>
              <a:t>		</a:t>
            </a:r>
            <a:r>
              <a:rPr lang="de-DE" sz="2000" dirty="0" err="1"/>
              <a:t>Fitplus</a:t>
            </a:r>
            <a:r>
              <a:rPr lang="de-DE" sz="2000" dirty="0"/>
              <a:t>	</a:t>
            </a:r>
          </a:p>
          <a:p>
            <a:pPr marL="446088" indent="-446088"/>
            <a:r>
              <a:rPr lang="de-DE" sz="2000" b="1" dirty="0"/>
              <a:t>Modell</a:t>
            </a:r>
            <a:r>
              <a:rPr lang="de-DE" sz="2000" dirty="0"/>
              <a:t>		S20	</a:t>
            </a:r>
          </a:p>
          <a:p>
            <a:pPr marL="446088" indent="-446088"/>
            <a:r>
              <a:rPr lang="nl-NL" sz="2000" b="1" dirty="0"/>
              <a:t>Max. Speed</a:t>
            </a:r>
            <a:r>
              <a:rPr lang="nl-NL" sz="2000"/>
              <a:t>		20 </a:t>
            </a:r>
            <a:r>
              <a:rPr lang="nl-NL" sz="2000" dirty="0"/>
              <a:t>km/h	</a:t>
            </a:r>
          </a:p>
          <a:p>
            <a:pPr marL="446088" indent="-446088"/>
            <a:r>
              <a:rPr lang="de-DE" sz="2000" b="1" dirty="0"/>
              <a:t>Programme</a:t>
            </a:r>
            <a:r>
              <a:rPr lang="de-DE" sz="2000" dirty="0"/>
              <a:t>	</a:t>
            </a:r>
          </a:p>
          <a:p>
            <a:pPr marL="717550" lvl="2" indent="-271463"/>
            <a:r>
              <a:rPr lang="de-DE" dirty="0"/>
              <a:t>Anfänger</a:t>
            </a:r>
          </a:p>
          <a:p>
            <a:pPr marL="717550" lvl="2" indent="-271463"/>
            <a:r>
              <a:rPr lang="de-DE" dirty="0"/>
              <a:t>Fortgeschritten</a:t>
            </a:r>
          </a:p>
          <a:p>
            <a:pPr marL="717550" lvl="2" indent="-271463"/>
            <a:r>
              <a:rPr lang="de-DE" dirty="0"/>
              <a:t>Profi</a:t>
            </a:r>
          </a:p>
          <a:p>
            <a:pPr marL="717550" lvl="2" indent="-271463"/>
            <a:r>
              <a:rPr lang="de-DE" dirty="0"/>
              <a:t>Marathon</a:t>
            </a:r>
          </a:p>
          <a:p>
            <a:pPr marL="717550" lvl="2" indent="-271463"/>
            <a:r>
              <a:rPr lang="de-DE" dirty="0"/>
              <a:t>Berglauf</a:t>
            </a:r>
          </a:p>
        </p:txBody>
      </p:sp>
      <p:pic>
        <p:nvPicPr>
          <p:cNvPr id="7" name="Grafik 6">
            <a:extLst>
              <a:ext uri="{FF2B5EF4-FFF2-40B4-BE49-F238E27FC236}">
                <a16:creationId xmlns:a16="http://schemas.microsoft.com/office/drawing/2014/main" id="{7B34EB7A-32E6-4CD0-8592-3E0D10292E1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40607" y="2762250"/>
            <a:ext cx="4210050" cy="3162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785210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PresentationFormat>Breitbild</PresentationFormat>
  <Paragraphs>11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Laufband Fitplus S20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KV Schweiz</dc:creator>
  <dcterms:created xsi:type="dcterms:W3CDTF">2017-12-02T10:10:30Z</dcterms:created>
  <dcterms:modified xsi:type="dcterms:W3CDTF">2017-12-02T10:10:46Z</dcterms:modified>
</cp:coreProperties>
</file>

<file path=docProps/thumbnail.jpeg>
</file>