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8" r:id="rId11"/>
    <p:sldId id="266" r:id="rId12"/>
  </p:sldIdLst>
  <p:sldSz cx="12192000" cy="6858000"/>
  <p:notesSz cx="6805613" cy="9939338"/>
  <p:custShowLst>
    <p:custShow name="Langversion" id="0">
      <p:sldLst>
        <p:sld r:id="rId2"/>
        <p:sld r:id="rId3"/>
        <p:sld r:id="rId4"/>
        <p:sld r:id="rId5"/>
        <p:sld r:id="rId6"/>
        <p:sld r:id="rId7"/>
        <p:sld r:id="rId8"/>
        <p:sld r:id="rId9"/>
      </p:sldLst>
    </p:custShow>
    <p:custShow name="Kurzversion" id="1">
      <p:sldLst>
        <p:sld r:id="rId2"/>
        <p:sld r:id="rId3"/>
      </p:sldLst>
    </p:custShow>
    <p:custShow name="Investoren" id="2">
      <p:sldLst>
        <p:sld r:id="rId2"/>
        <p:sld r:id="rId3"/>
      </p:sldLst>
    </p:custShow>
    <p:custShow name="Lieferanten" id="3">
      <p:sldLst>
        <p:sld r:id="rId3"/>
        <p:sld r:id="rId4"/>
        <p:sld r:id="rId5"/>
        <p:sld r:id="rId6"/>
        <p:sld r:id="rId7"/>
        <p:sld r:id="rId9"/>
      </p:sldLst>
    </p:custShow>
  </p:custShow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09" autoAdjust="0"/>
    <p:restoredTop sz="68384" autoAdjust="0"/>
  </p:normalViewPr>
  <p:slideViewPr>
    <p:cSldViewPr snapToGrid="0">
      <p:cViewPr varScale="1">
        <p:scale>
          <a:sx n="74" d="100"/>
          <a:sy n="74" d="100"/>
        </p:scale>
        <p:origin x="72" y="6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11" d="100"/>
          <a:sy n="111" d="100"/>
        </p:scale>
        <p:origin x="5184" y="12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4799126889522297E-2"/>
          <c:y val="0.13283333333333336"/>
          <c:w val="0.85040174622095543"/>
          <c:h val="0.7440853018372704"/>
        </c:manualLayout>
      </c:layout>
      <c:pie3D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A02B-4B58-BD0D-AF402A884041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B37-40B3-BA65-8A95BC800F4C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B37-40B3-BA65-8A95BC800F4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FB37-40B3-BA65-8A95BC800F4C}"/>
              </c:ext>
            </c:extLst>
          </c:dPt>
          <c:dLbls>
            <c:numFmt formatCode="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1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Darlehen</c:v>
                </c:pt>
                <c:pt idx="1">
                  <c:v>Crowdfunding</c:v>
                </c:pt>
                <c:pt idx="2">
                  <c:v>Eigenkapital</c:v>
                </c:pt>
                <c:pt idx="3">
                  <c:v>Stiftungsbeitrag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20000</c:v>
                </c:pt>
                <c:pt idx="1">
                  <c:v>17500</c:v>
                </c:pt>
                <c:pt idx="2">
                  <c:v>50000</c:v>
                </c:pt>
                <c:pt idx="3">
                  <c:v>2500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2B-4B58-BD0D-AF402A88404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bg1">
            <a:lumMod val="85000"/>
            <a:alpha val="67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5">
  <dgm:title val=""/>
  <dgm:desc val=""/>
  <dgm:catLst>
    <dgm:cat type="accent3" pri="11500"/>
  </dgm:catLst>
  <dgm:styleLbl name="node0">
    <dgm:fillClrLst meth="cycle"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alpha val="9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alpha val="90000"/>
      </a:schemeClr>
      <a:schemeClr val="accent3">
        <a:alpha val="5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/>
    <dgm:txEffectClrLst/>
  </dgm:styleLbl>
  <dgm:styleLbl name="lnNode1">
    <dgm:fillClrLst>
      <a:schemeClr val="accent3">
        <a:shade val="90000"/>
      </a:schemeClr>
      <a:schemeClr val="accent3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  <a:alpha val="90000"/>
      </a:schemeClr>
      <a:schemeClr val="accent3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>
      <a:schemeClr val="accent3">
        <a:shade val="90000"/>
      </a:schemeClr>
      <a:schemeClr val="accent3">
        <a:tint val="50000"/>
      </a:schemeClr>
    </dgm:fillClrLst>
    <dgm:linClrLst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alpha val="90000"/>
      </a:schemeClr>
      <a:schemeClr val="accent3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alpha val="90000"/>
        <a:tint val="40000"/>
      </a:schemeClr>
      <a:schemeClr val="accent3">
        <a:alpha val="5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C2CC99-6066-456B-94C4-FA7294D6F8F0}" type="doc">
      <dgm:prSet loTypeId="urn:microsoft.com/office/officeart/2005/8/layout/orgChart1" loCatId="hierarchy" qsTypeId="urn:microsoft.com/office/officeart/2005/8/quickstyle/simple1" qsCatId="simple" csTypeId="urn:microsoft.com/office/officeart/2005/8/colors/accent3_5" csCatId="accent3" phldr="1"/>
      <dgm:spPr/>
      <dgm:t>
        <a:bodyPr/>
        <a:lstStyle/>
        <a:p>
          <a:endParaRPr lang="de-DE"/>
        </a:p>
      </dgm:t>
    </dgm:pt>
    <dgm:pt modelId="{2FB706C8-2BD7-4142-B1BC-7319C0D3F74F}">
      <dgm:prSet phldrT="[Text]"/>
      <dgm:spPr>
        <a:ln w="38100">
          <a:solidFill>
            <a:schemeClr val="bg1"/>
          </a:solidFill>
        </a:ln>
      </dgm:spPr>
      <dgm:t>
        <a:bodyPr/>
        <a:lstStyle/>
        <a:p>
          <a:r>
            <a:rPr lang="de-DE" dirty="0"/>
            <a:t>Sahra Meyer</a:t>
          </a:r>
        </a:p>
        <a:p>
          <a:r>
            <a:rPr lang="de-DE" dirty="0"/>
            <a:t>Ximena Rodriguez</a:t>
          </a:r>
        </a:p>
      </dgm:t>
    </dgm:pt>
    <dgm:pt modelId="{EC694189-B9AF-479D-A5C4-A60B324A61F9}" type="parTrans" cxnId="{03A5B87C-C60D-4BD1-AEF6-0A6FF4392417}">
      <dgm:prSet/>
      <dgm:spPr/>
      <dgm:t>
        <a:bodyPr/>
        <a:lstStyle/>
        <a:p>
          <a:endParaRPr lang="de-DE"/>
        </a:p>
      </dgm:t>
    </dgm:pt>
    <dgm:pt modelId="{4EDC2234-745B-44BD-9DF3-CDC054C88317}" type="sibTrans" cxnId="{03A5B87C-C60D-4BD1-AEF6-0A6FF4392417}">
      <dgm:prSet/>
      <dgm:spPr/>
      <dgm:t>
        <a:bodyPr/>
        <a:lstStyle/>
        <a:p>
          <a:endParaRPr lang="de-DE"/>
        </a:p>
      </dgm:t>
    </dgm:pt>
    <dgm:pt modelId="{BB3DB2CC-55C2-4490-819E-9B2AFFFB9AA8}">
      <dgm:prSet phldrT="[Text]"/>
      <dgm:spPr>
        <a:ln w="38100">
          <a:solidFill>
            <a:schemeClr val="bg1"/>
          </a:solidFill>
        </a:ln>
      </dgm:spPr>
      <dgm:t>
        <a:bodyPr/>
        <a:lstStyle/>
        <a:p>
          <a:r>
            <a:rPr lang="de-DE" dirty="0"/>
            <a:t>Investoren</a:t>
          </a:r>
        </a:p>
      </dgm:t>
    </dgm:pt>
    <dgm:pt modelId="{78F9EB7A-9851-4B4B-BD71-0D36A444BAD3}" type="parTrans" cxnId="{6B00EB5D-1708-4853-A81C-F231A46C642B}">
      <dgm:prSet/>
      <dgm:spPr>
        <a:ln w="38100">
          <a:solidFill>
            <a:schemeClr val="bg1"/>
          </a:solidFill>
        </a:ln>
      </dgm:spPr>
      <dgm:t>
        <a:bodyPr/>
        <a:lstStyle/>
        <a:p>
          <a:endParaRPr lang="de-DE"/>
        </a:p>
      </dgm:t>
    </dgm:pt>
    <dgm:pt modelId="{1C8B2C27-74A5-4DFD-9774-C06D6A020447}" type="sibTrans" cxnId="{6B00EB5D-1708-4853-A81C-F231A46C642B}">
      <dgm:prSet/>
      <dgm:spPr/>
      <dgm:t>
        <a:bodyPr/>
        <a:lstStyle/>
        <a:p>
          <a:endParaRPr lang="de-DE"/>
        </a:p>
      </dgm:t>
    </dgm:pt>
    <dgm:pt modelId="{82BFF15D-8A8A-4A7E-AD0D-22D6ABBB4EE1}">
      <dgm:prSet phldrT="[Text]"/>
      <dgm:spPr>
        <a:ln w="38100">
          <a:solidFill>
            <a:schemeClr val="bg1"/>
          </a:solidFill>
        </a:ln>
      </dgm:spPr>
      <dgm:t>
        <a:bodyPr/>
        <a:lstStyle/>
        <a:p>
          <a:r>
            <a:rPr lang="de-DE" dirty="0"/>
            <a:t>Mitglieder</a:t>
          </a:r>
        </a:p>
      </dgm:t>
    </dgm:pt>
    <dgm:pt modelId="{32BA3A05-C8FD-41BD-8C42-DB5A17443659}" type="parTrans" cxnId="{A5D7B803-EFFF-445A-A301-67225853A3CF}">
      <dgm:prSet/>
      <dgm:spPr>
        <a:ln w="38100">
          <a:solidFill>
            <a:schemeClr val="bg1"/>
          </a:solidFill>
        </a:ln>
      </dgm:spPr>
      <dgm:t>
        <a:bodyPr/>
        <a:lstStyle/>
        <a:p>
          <a:endParaRPr lang="de-DE"/>
        </a:p>
      </dgm:t>
    </dgm:pt>
    <dgm:pt modelId="{B46478A4-CF20-47E7-86C5-B257F610A4FF}" type="sibTrans" cxnId="{A5D7B803-EFFF-445A-A301-67225853A3CF}">
      <dgm:prSet/>
      <dgm:spPr/>
      <dgm:t>
        <a:bodyPr/>
        <a:lstStyle/>
        <a:p>
          <a:endParaRPr lang="de-DE"/>
        </a:p>
      </dgm:t>
    </dgm:pt>
    <dgm:pt modelId="{065A143B-E4F3-4F01-9F6E-4AF0084400D6}">
      <dgm:prSet phldrT="[Text]"/>
      <dgm:spPr>
        <a:ln w="38100">
          <a:solidFill>
            <a:schemeClr val="bg1"/>
          </a:solidFill>
        </a:ln>
      </dgm:spPr>
      <dgm:t>
        <a:bodyPr/>
        <a:lstStyle/>
        <a:p>
          <a:r>
            <a:rPr lang="de-DE" dirty="0"/>
            <a:t>WW-Community</a:t>
          </a:r>
        </a:p>
      </dgm:t>
    </dgm:pt>
    <dgm:pt modelId="{0B94A021-D31E-4B60-A8F9-BB837A38B1D3}" type="parTrans" cxnId="{1249E0EF-4A60-4E11-95AC-089239778826}">
      <dgm:prSet/>
      <dgm:spPr>
        <a:ln w="38100">
          <a:solidFill>
            <a:schemeClr val="bg1"/>
          </a:solidFill>
        </a:ln>
      </dgm:spPr>
      <dgm:t>
        <a:bodyPr/>
        <a:lstStyle/>
        <a:p>
          <a:endParaRPr lang="de-DE"/>
        </a:p>
      </dgm:t>
    </dgm:pt>
    <dgm:pt modelId="{802B10AE-2552-4D5D-A233-910FBEAFC66C}" type="sibTrans" cxnId="{1249E0EF-4A60-4E11-95AC-089239778826}">
      <dgm:prSet/>
      <dgm:spPr/>
      <dgm:t>
        <a:bodyPr/>
        <a:lstStyle/>
        <a:p>
          <a:endParaRPr lang="de-DE"/>
        </a:p>
      </dgm:t>
    </dgm:pt>
    <dgm:pt modelId="{F996B975-3EBD-43BC-B88A-B0A0EF507825}">
      <dgm:prSet phldrT="[Text]"/>
      <dgm:spPr>
        <a:ln w="38100">
          <a:solidFill>
            <a:schemeClr val="bg1"/>
          </a:solidFill>
        </a:ln>
      </dgm:spPr>
      <dgm:t>
        <a:bodyPr/>
        <a:lstStyle/>
        <a:p>
          <a:r>
            <a:rPr lang="de-DE" dirty="0"/>
            <a:t>Netzwerk</a:t>
          </a:r>
        </a:p>
      </dgm:t>
    </dgm:pt>
    <dgm:pt modelId="{A9975AB9-8834-43B3-9FD6-D6A39ADCBF8C}" type="parTrans" cxnId="{407A96A4-7058-4C36-83D1-B61847BEBEBE}">
      <dgm:prSet/>
      <dgm:spPr>
        <a:ln w="38100">
          <a:solidFill>
            <a:schemeClr val="bg1"/>
          </a:solidFill>
        </a:ln>
      </dgm:spPr>
      <dgm:t>
        <a:bodyPr/>
        <a:lstStyle/>
        <a:p>
          <a:endParaRPr lang="de-DE"/>
        </a:p>
      </dgm:t>
    </dgm:pt>
    <dgm:pt modelId="{A67877DD-388D-4AF1-A6F9-340048B14C67}" type="sibTrans" cxnId="{407A96A4-7058-4C36-83D1-B61847BEBEBE}">
      <dgm:prSet/>
      <dgm:spPr/>
      <dgm:t>
        <a:bodyPr/>
        <a:lstStyle/>
        <a:p>
          <a:endParaRPr lang="de-DE"/>
        </a:p>
      </dgm:t>
    </dgm:pt>
    <dgm:pt modelId="{3B84F2E7-97A8-42AE-9A5C-99D5DBFE5999}" type="pres">
      <dgm:prSet presAssocID="{D6C2CC99-6066-456B-94C4-FA7294D6F8F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7D71412-896D-494F-850F-9F87402CE5FE}" type="pres">
      <dgm:prSet presAssocID="{2FB706C8-2BD7-4142-B1BC-7319C0D3F74F}" presName="hierRoot1" presStyleCnt="0">
        <dgm:presLayoutVars>
          <dgm:hierBranch val="init"/>
        </dgm:presLayoutVars>
      </dgm:prSet>
      <dgm:spPr/>
    </dgm:pt>
    <dgm:pt modelId="{6BC42970-9FF1-4410-83F2-7F223C6F4AE3}" type="pres">
      <dgm:prSet presAssocID="{2FB706C8-2BD7-4142-B1BC-7319C0D3F74F}" presName="rootComposite1" presStyleCnt="0"/>
      <dgm:spPr/>
    </dgm:pt>
    <dgm:pt modelId="{8E19AE92-0A70-4163-8B5B-6DBB50BCE758}" type="pres">
      <dgm:prSet presAssocID="{2FB706C8-2BD7-4142-B1BC-7319C0D3F74F}" presName="rootText1" presStyleLbl="node0" presStyleIdx="0" presStyleCnt="1">
        <dgm:presLayoutVars>
          <dgm:chPref val="3"/>
        </dgm:presLayoutVars>
      </dgm:prSet>
      <dgm:spPr/>
    </dgm:pt>
    <dgm:pt modelId="{B084258A-6A55-4015-9679-356763FD2F91}" type="pres">
      <dgm:prSet presAssocID="{2FB706C8-2BD7-4142-B1BC-7319C0D3F74F}" presName="rootConnector1" presStyleLbl="node1" presStyleIdx="0" presStyleCnt="0"/>
      <dgm:spPr/>
    </dgm:pt>
    <dgm:pt modelId="{3C52FB35-DAC1-49BA-9B3D-0D684254D12F}" type="pres">
      <dgm:prSet presAssocID="{2FB706C8-2BD7-4142-B1BC-7319C0D3F74F}" presName="hierChild2" presStyleCnt="0"/>
      <dgm:spPr/>
    </dgm:pt>
    <dgm:pt modelId="{B5ACEC9B-D690-4D72-B1E4-469545FD9596}" type="pres">
      <dgm:prSet presAssocID="{78F9EB7A-9851-4B4B-BD71-0D36A444BAD3}" presName="Name37" presStyleLbl="parChTrans1D2" presStyleIdx="0" presStyleCnt="4"/>
      <dgm:spPr/>
    </dgm:pt>
    <dgm:pt modelId="{F00EED07-6B05-445C-9CEC-7B6D45E8805A}" type="pres">
      <dgm:prSet presAssocID="{BB3DB2CC-55C2-4490-819E-9B2AFFFB9AA8}" presName="hierRoot2" presStyleCnt="0">
        <dgm:presLayoutVars>
          <dgm:hierBranch val="init"/>
        </dgm:presLayoutVars>
      </dgm:prSet>
      <dgm:spPr/>
    </dgm:pt>
    <dgm:pt modelId="{84B0A2B0-65F8-455D-BF4C-80984663F0DB}" type="pres">
      <dgm:prSet presAssocID="{BB3DB2CC-55C2-4490-819E-9B2AFFFB9AA8}" presName="rootComposite" presStyleCnt="0"/>
      <dgm:spPr/>
    </dgm:pt>
    <dgm:pt modelId="{9D0B48E7-C9BB-4D94-83BD-59C548DF394C}" type="pres">
      <dgm:prSet presAssocID="{BB3DB2CC-55C2-4490-819E-9B2AFFFB9AA8}" presName="rootText" presStyleLbl="node2" presStyleIdx="0" presStyleCnt="4">
        <dgm:presLayoutVars>
          <dgm:chPref val="3"/>
        </dgm:presLayoutVars>
      </dgm:prSet>
      <dgm:spPr/>
    </dgm:pt>
    <dgm:pt modelId="{DF155A5E-32E5-42C3-8AD7-A2413EF1C4B5}" type="pres">
      <dgm:prSet presAssocID="{BB3DB2CC-55C2-4490-819E-9B2AFFFB9AA8}" presName="rootConnector" presStyleLbl="node2" presStyleIdx="0" presStyleCnt="4"/>
      <dgm:spPr/>
    </dgm:pt>
    <dgm:pt modelId="{B313932E-DD0E-427F-B7D0-FF20B1FD1287}" type="pres">
      <dgm:prSet presAssocID="{BB3DB2CC-55C2-4490-819E-9B2AFFFB9AA8}" presName="hierChild4" presStyleCnt="0"/>
      <dgm:spPr/>
    </dgm:pt>
    <dgm:pt modelId="{FEDBCEBB-A3F4-4DB6-96CE-F4205133B80C}" type="pres">
      <dgm:prSet presAssocID="{BB3DB2CC-55C2-4490-819E-9B2AFFFB9AA8}" presName="hierChild5" presStyleCnt="0"/>
      <dgm:spPr/>
    </dgm:pt>
    <dgm:pt modelId="{018583C9-FAFB-4F3D-9A70-0EE38424E5C4}" type="pres">
      <dgm:prSet presAssocID="{32BA3A05-C8FD-41BD-8C42-DB5A17443659}" presName="Name37" presStyleLbl="parChTrans1D2" presStyleIdx="1" presStyleCnt="4"/>
      <dgm:spPr/>
    </dgm:pt>
    <dgm:pt modelId="{BDE3739E-67A8-4242-852A-CDA539D1C6A5}" type="pres">
      <dgm:prSet presAssocID="{82BFF15D-8A8A-4A7E-AD0D-22D6ABBB4EE1}" presName="hierRoot2" presStyleCnt="0">
        <dgm:presLayoutVars>
          <dgm:hierBranch val="init"/>
        </dgm:presLayoutVars>
      </dgm:prSet>
      <dgm:spPr/>
    </dgm:pt>
    <dgm:pt modelId="{7E302154-5E70-425E-B2B1-4F0D5C369673}" type="pres">
      <dgm:prSet presAssocID="{82BFF15D-8A8A-4A7E-AD0D-22D6ABBB4EE1}" presName="rootComposite" presStyleCnt="0"/>
      <dgm:spPr/>
    </dgm:pt>
    <dgm:pt modelId="{22C9019A-CD09-4836-A714-EBFCD10E08E9}" type="pres">
      <dgm:prSet presAssocID="{82BFF15D-8A8A-4A7E-AD0D-22D6ABBB4EE1}" presName="rootText" presStyleLbl="node2" presStyleIdx="1" presStyleCnt="4">
        <dgm:presLayoutVars>
          <dgm:chPref val="3"/>
        </dgm:presLayoutVars>
      </dgm:prSet>
      <dgm:spPr/>
    </dgm:pt>
    <dgm:pt modelId="{43C00982-089B-4D42-B6ED-7FE718C3E1AC}" type="pres">
      <dgm:prSet presAssocID="{82BFF15D-8A8A-4A7E-AD0D-22D6ABBB4EE1}" presName="rootConnector" presStyleLbl="node2" presStyleIdx="1" presStyleCnt="4"/>
      <dgm:spPr/>
    </dgm:pt>
    <dgm:pt modelId="{F932F01C-F980-4D09-9282-B700580C1943}" type="pres">
      <dgm:prSet presAssocID="{82BFF15D-8A8A-4A7E-AD0D-22D6ABBB4EE1}" presName="hierChild4" presStyleCnt="0"/>
      <dgm:spPr/>
    </dgm:pt>
    <dgm:pt modelId="{ABC34B23-4B5A-4AAB-A061-B79E78F57AF7}" type="pres">
      <dgm:prSet presAssocID="{82BFF15D-8A8A-4A7E-AD0D-22D6ABBB4EE1}" presName="hierChild5" presStyleCnt="0"/>
      <dgm:spPr/>
    </dgm:pt>
    <dgm:pt modelId="{2CE04F87-985A-40D0-8760-FBB549F5B545}" type="pres">
      <dgm:prSet presAssocID="{0B94A021-D31E-4B60-A8F9-BB837A38B1D3}" presName="Name37" presStyleLbl="parChTrans1D2" presStyleIdx="2" presStyleCnt="4"/>
      <dgm:spPr/>
    </dgm:pt>
    <dgm:pt modelId="{602084DA-7A9F-4AC0-BA4B-66C4D419057E}" type="pres">
      <dgm:prSet presAssocID="{065A143B-E4F3-4F01-9F6E-4AF0084400D6}" presName="hierRoot2" presStyleCnt="0">
        <dgm:presLayoutVars>
          <dgm:hierBranch val="init"/>
        </dgm:presLayoutVars>
      </dgm:prSet>
      <dgm:spPr/>
    </dgm:pt>
    <dgm:pt modelId="{DB587C23-7018-488F-9173-818667F84283}" type="pres">
      <dgm:prSet presAssocID="{065A143B-E4F3-4F01-9F6E-4AF0084400D6}" presName="rootComposite" presStyleCnt="0"/>
      <dgm:spPr/>
    </dgm:pt>
    <dgm:pt modelId="{E1BF4F28-7D60-4D18-9209-7A7ACD49598A}" type="pres">
      <dgm:prSet presAssocID="{065A143B-E4F3-4F01-9F6E-4AF0084400D6}" presName="rootText" presStyleLbl="node2" presStyleIdx="2" presStyleCnt="4">
        <dgm:presLayoutVars>
          <dgm:chPref val="3"/>
        </dgm:presLayoutVars>
      </dgm:prSet>
      <dgm:spPr/>
    </dgm:pt>
    <dgm:pt modelId="{83ECFE50-97B9-4CCE-8507-AEE38241F990}" type="pres">
      <dgm:prSet presAssocID="{065A143B-E4F3-4F01-9F6E-4AF0084400D6}" presName="rootConnector" presStyleLbl="node2" presStyleIdx="2" presStyleCnt="4"/>
      <dgm:spPr/>
    </dgm:pt>
    <dgm:pt modelId="{FF7AC0DF-BB69-4D58-A5BB-BB07C3DC14FE}" type="pres">
      <dgm:prSet presAssocID="{065A143B-E4F3-4F01-9F6E-4AF0084400D6}" presName="hierChild4" presStyleCnt="0"/>
      <dgm:spPr/>
    </dgm:pt>
    <dgm:pt modelId="{7C15AEEC-7F96-49B0-81F3-367082886E76}" type="pres">
      <dgm:prSet presAssocID="{065A143B-E4F3-4F01-9F6E-4AF0084400D6}" presName="hierChild5" presStyleCnt="0"/>
      <dgm:spPr/>
    </dgm:pt>
    <dgm:pt modelId="{6C562A26-0480-4DBC-ACD2-54005FF5C1AE}" type="pres">
      <dgm:prSet presAssocID="{A9975AB9-8834-43B3-9FD6-D6A39ADCBF8C}" presName="Name37" presStyleLbl="parChTrans1D2" presStyleIdx="3" presStyleCnt="4"/>
      <dgm:spPr/>
    </dgm:pt>
    <dgm:pt modelId="{6E867247-EC4D-4BC3-A6EF-B49ABEEAC446}" type="pres">
      <dgm:prSet presAssocID="{F996B975-3EBD-43BC-B88A-B0A0EF507825}" presName="hierRoot2" presStyleCnt="0">
        <dgm:presLayoutVars>
          <dgm:hierBranch val="init"/>
        </dgm:presLayoutVars>
      </dgm:prSet>
      <dgm:spPr/>
    </dgm:pt>
    <dgm:pt modelId="{18797363-42B4-45FE-8016-6460581EFC81}" type="pres">
      <dgm:prSet presAssocID="{F996B975-3EBD-43BC-B88A-B0A0EF507825}" presName="rootComposite" presStyleCnt="0"/>
      <dgm:spPr/>
    </dgm:pt>
    <dgm:pt modelId="{ABFD619B-8259-47AB-B1F6-8E1F8FEA5B4A}" type="pres">
      <dgm:prSet presAssocID="{F996B975-3EBD-43BC-B88A-B0A0EF507825}" presName="rootText" presStyleLbl="node2" presStyleIdx="3" presStyleCnt="4">
        <dgm:presLayoutVars>
          <dgm:chPref val="3"/>
        </dgm:presLayoutVars>
      </dgm:prSet>
      <dgm:spPr/>
    </dgm:pt>
    <dgm:pt modelId="{B9A40C83-B4B6-4015-883E-39F966343BC7}" type="pres">
      <dgm:prSet presAssocID="{F996B975-3EBD-43BC-B88A-B0A0EF507825}" presName="rootConnector" presStyleLbl="node2" presStyleIdx="3" presStyleCnt="4"/>
      <dgm:spPr/>
    </dgm:pt>
    <dgm:pt modelId="{4EBA9063-27D7-4DDC-BC51-B4547E8E4398}" type="pres">
      <dgm:prSet presAssocID="{F996B975-3EBD-43BC-B88A-B0A0EF507825}" presName="hierChild4" presStyleCnt="0"/>
      <dgm:spPr/>
    </dgm:pt>
    <dgm:pt modelId="{4B89ABDB-404F-4512-A651-D07BA208E668}" type="pres">
      <dgm:prSet presAssocID="{F996B975-3EBD-43BC-B88A-B0A0EF507825}" presName="hierChild5" presStyleCnt="0"/>
      <dgm:spPr/>
    </dgm:pt>
    <dgm:pt modelId="{2B14864E-4AB2-44BB-8C4E-040EA67AB19C}" type="pres">
      <dgm:prSet presAssocID="{2FB706C8-2BD7-4142-B1BC-7319C0D3F74F}" presName="hierChild3" presStyleCnt="0"/>
      <dgm:spPr/>
    </dgm:pt>
  </dgm:ptLst>
  <dgm:cxnLst>
    <dgm:cxn modelId="{A5D7B803-EFFF-445A-A301-67225853A3CF}" srcId="{2FB706C8-2BD7-4142-B1BC-7319C0D3F74F}" destId="{82BFF15D-8A8A-4A7E-AD0D-22D6ABBB4EE1}" srcOrd="1" destOrd="0" parTransId="{32BA3A05-C8FD-41BD-8C42-DB5A17443659}" sibTransId="{B46478A4-CF20-47E7-86C5-B257F610A4FF}"/>
    <dgm:cxn modelId="{5A885E1A-4A52-4D9D-AA45-117A8A16E5E5}" type="presOf" srcId="{82BFF15D-8A8A-4A7E-AD0D-22D6ABBB4EE1}" destId="{43C00982-089B-4D42-B6ED-7FE718C3E1AC}" srcOrd="1" destOrd="0" presId="urn:microsoft.com/office/officeart/2005/8/layout/orgChart1"/>
    <dgm:cxn modelId="{00D3171F-63A2-499D-827E-3BE159572A25}" type="presOf" srcId="{F996B975-3EBD-43BC-B88A-B0A0EF507825}" destId="{ABFD619B-8259-47AB-B1F6-8E1F8FEA5B4A}" srcOrd="0" destOrd="0" presId="urn:microsoft.com/office/officeart/2005/8/layout/orgChart1"/>
    <dgm:cxn modelId="{1664A829-54E2-4DE7-942D-30A8B9C48974}" type="presOf" srcId="{065A143B-E4F3-4F01-9F6E-4AF0084400D6}" destId="{83ECFE50-97B9-4CCE-8507-AEE38241F990}" srcOrd="1" destOrd="0" presId="urn:microsoft.com/office/officeart/2005/8/layout/orgChart1"/>
    <dgm:cxn modelId="{E114752B-1C6B-47E6-AB39-5ABF47AD2693}" type="presOf" srcId="{065A143B-E4F3-4F01-9F6E-4AF0084400D6}" destId="{E1BF4F28-7D60-4D18-9209-7A7ACD49598A}" srcOrd="0" destOrd="0" presId="urn:microsoft.com/office/officeart/2005/8/layout/orgChart1"/>
    <dgm:cxn modelId="{6B00EB5D-1708-4853-A81C-F231A46C642B}" srcId="{2FB706C8-2BD7-4142-B1BC-7319C0D3F74F}" destId="{BB3DB2CC-55C2-4490-819E-9B2AFFFB9AA8}" srcOrd="0" destOrd="0" parTransId="{78F9EB7A-9851-4B4B-BD71-0D36A444BAD3}" sibTransId="{1C8B2C27-74A5-4DFD-9774-C06D6A020447}"/>
    <dgm:cxn modelId="{30D01843-9F96-4BD0-BBA9-0DB6F15DB48F}" type="presOf" srcId="{BB3DB2CC-55C2-4490-819E-9B2AFFFB9AA8}" destId="{9D0B48E7-C9BB-4D94-83BD-59C548DF394C}" srcOrd="0" destOrd="0" presId="urn:microsoft.com/office/officeart/2005/8/layout/orgChart1"/>
    <dgm:cxn modelId="{58BDA36A-1AE6-4CC0-B863-90627BB8B478}" type="presOf" srcId="{0B94A021-D31E-4B60-A8F9-BB837A38B1D3}" destId="{2CE04F87-985A-40D0-8760-FBB549F5B545}" srcOrd="0" destOrd="0" presId="urn:microsoft.com/office/officeart/2005/8/layout/orgChart1"/>
    <dgm:cxn modelId="{1415DF52-BEB3-4794-AC64-D6F577F0655D}" type="presOf" srcId="{BB3DB2CC-55C2-4490-819E-9B2AFFFB9AA8}" destId="{DF155A5E-32E5-42C3-8AD7-A2413EF1C4B5}" srcOrd="1" destOrd="0" presId="urn:microsoft.com/office/officeart/2005/8/layout/orgChart1"/>
    <dgm:cxn modelId="{AF2F2977-88EE-45C3-B957-2D59EFDF9561}" type="presOf" srcId="{2FB706C8-2BD7-4142-B1BC-7319C0D3F74F}" destId="{B084258A-6A55-4015-9679-356763FD2F91}" srcOrd="1" destOrd="0" presId="urn:microsoft.com/office/officeart/2005/8/layout/orgChart1"/>
    <dgm:cxn modelId="{90289779-34A4-443D-8C0D-6264D3E260BE}" type="presOf" srcId="{78F9EB7A-9851-4B4B-BD71-0D36A444BAD3}" destId="{B5ACEC9B-D690-4D72-B1E4-469545FD9596}" srcOrd="0" destOrd="0" presId="urn:microsoft.com/office/officeart/2005/8/layout/orgChart1"/>
    <dgm:cxn modelId="{03A5B87C-C60D-4BD1-AEF6-0A6FF4392417}" srcId="{D6C2CC99-6066-456B-94C4-FA7294D6F8F0}" destId="{2FB706C8-2BD7-4142-B1BC-7319C0D3F74F}" srcOrd="0" destOrd="0" parTransId="{EC694189-B9AF-479D-A5C4-A60B324A61F9}" sibTransId="{4EDC2234-745B-44BD-9DF3-CDC054C88317}"/>
    <dgm:cxn modelId="{995928A1-3E1F-4C47-ADA0-70469720FDC5}" type="presOf" srcId="{82BFF15D-8A8A-4A7E-AD0D-22D6ABBB4EE1}" destId="{22C9019A-CD09-4836-A714-EBFCD10E08E9}" srcOrd="0" destOrd="0" presId="urn:microsoft.com/office/officeart/2005/8/layout/orgChart1"/>
    <dgm:cxn modelId="{407A96A4-7058-4C36-83D1-B61847BEBEBE}" srcId="{2FB706C8-2BD7-4142-B1BC-7319C0D3F74F}" destId="{F996B975-3EBD-43BC-B88A-B0A0EF507825}" srcOrd="3" destOrd="0" parTransId="{A9975AB9-8834-43B3-9FD6-D6A39ADCBF8C}" sibTransId="{A67877DD-388D-4AF1-A6F9-340048B14C67}"/>
    <dgm:cxn modelId="{0D2B72B5-3D7B-4C4A-B8A5-FCAD8B7843C3}" type="presOf" srcId="{A9975AB9-8834-43B3-9FD6-D6A39ADCBF8C}" destId="{6C562A26-0480-4DBC-ACD2-54005FF5C1AE}" srcOrd="0" destOrd="0" presId="urn:microsoft.com/office/officeart/2005/8/layout/orgChart1"/>
    <dgm:cxn modelId="{EDEBD6D2-379A-4F8D-81F3-BD6DDCFFFDE5}" type="presOf" srcId="{D6C2CC99-6066-456B-94C4-FA7294D6F8F0}" destId="{3B84F2E7-97A8-42AE-9A5C-99D5DBFE5999}" srcOrd="0" destOrd="0" presId="urn:microsoft.com/office/officeart/2005/8/layout/orgChart1"/>
    <dgm:cxn modelId="{1249E0EF-4A60-4E11-95AC-089239778826}" srcId="{2FB706C8-2BD7-4142-B1BC-7319C0D3F74F}" destId="{065A143B-E4F3-4F01-9F6E-4AF0084400D6}" srcOrd="2" destOrd="0" parTransId="{0B94A021-D31E-4B60-A8F9-BB837A38B1D3}" sibTransId="{802B10AE-2552-4D5D-A233-910FBEAFC66C}"/>
    <dgm:cxn modelId="{CB5222F0-BAAF-4AC7-8F14-C03C56B598AC}" type="presOf" srcId="{2FB706C8-2BD7-4142-B1BC-7319C0D3F74F}" destId="{8E19AE92-0A70-4163-8B5B-6DBB50BCE758}" srcOrd="0" destOrd="0" presId="urn:microsoft.com/office/officeart/2005/8/layout/orgChart1"/>
    <dgm:cxn modelId="{E923C0F7-672B-4548-B2DC-BE50E7BC8B58}" type="presOf" srcId="{F996B975-3EBD-43BC-B88A-B0A0EF507825}" destId="{B9A40C83-B4B6-4015-883E-39F966343BC7}" srcOrd="1" destOrd="0" presId="urn:microsoft.com/office/officeart/2005/8/layout/orgChart1"/>
    <dgm:cxn modelId="{8DC169FE-3E5F-4530-A432-BEF169EC332D}" type="presOf" srcId="{32BA3A05-C8FD-41BD-8C42-DB5A17443659}" destId="{018583C9-FAFB-4F3D-9A70-0EE38424E5C4}" srcOrd="0" destOrd="0" presId="urn:microsoft.com/office/officeart/2005/8/layout/orgChart1"/>
    <dgm:cxn modelId="{FBEE65D0-E1C9-4462-AB7A-BF4E36C52D74}" type="presParOf" srcId="{3B84F2E7-97A8-42AE-9A5C-99D5DBFE5999}" destId="{D7D71412-896D-494F-850F-9F87402CE5FE}" srcOrd="0" destOrd="0" presId="urn:microsoft.com/office/officeart/2005/8/layout/orgChart1"/>
    <dgm:cxn modelId="{3972B535-1C9A-46FF-A1CC-0D3D94B5B0D4}" type="presParOf" srcId="{D7D71412-896D-494F-850F-9F87402CE5FE}" destId="{6BC42970-9FF1-4410-83F2-7F223C6F4AE3}" srcOrd="0" destOrd="0" presId="urn:microsoft.com/office/officeart/2005/8/layout/orgChart1"/>
    <dgm:cxn modelId="{1CD9107B-62A1-40D9-951F-992F1374FE97}" type="presParOf" srcId="{6BC42970-9FF1-4410-83F2-7F223C6F4AE3}" destId="{8E19AE92-0A70-4163-8B5B-6DBB50BCE758}" srcOrd="0" destOrd="0" presId="urn:microsoft.com/office/officeart/2005/8/layout/orgChart1"/>
    <dgm:cxn modelId="{52F58321-1A95-4B09-99F1-A41F54864CB1}" type="presParOf" srcId="{6BC42970-9FF1-4410-83F2-7F223C6F4AE3}" destId="{B084258A-6A55-4015-9679-356763FD2F91}" srcOrd="1" destOrd="0" presId="urn:microsoft.com/office/officeart/2005/8/layout/orgChart1"/>
    <dgm:cxn modelId="{261A109C-F805-4298-B4DB-8AD06A346F15}" type="presParOf" srcId="{D7D71412-896D-494F-850F-9F87402CE5FE}" destId="{3C52FB35-DAC1-49BA-9B3D-0D684254D12F}" srcOrd="1" destOrd="0" presId="urn:microsoft.com/office/officeart/2005/8/layout/orgChart1"/>
    <dgm:cxn modelId="{7E4B5DC4-C462-4640-9C37-478BA37A3D29}" type="presParOf" srcId="{3C52FB35-DAC1-49BA-9B3D-0D684254D12F}" destId="{B5ACEC9B-D690-4D72-B1E4-469545FD9596}" srcOrd="0" destOrd="0" presId="urn:microsoft.com/office/officeart/2005/8/layout/orgChart1"/>
    <dgm:cxn modelId="{F3DD3568-3741-478D-AA0F-75BB8849BF3E}" type="presParOf" srcId="{3C52FB35-DAC1-49BA-9B3D-0D684254D12F}" destId="{F00EED07-6B05-445C-9CEC-7B6D45E8805A}" srcOrd="1" destOrd="0" presId="urn:microsoft.com/office/officeart/2005/8/layout/orgChart1"/>
    <dgm:cxn modelId="{B2149812-5006-4C5D-9BA5-25B9D8F83404}" type="presParOf" srcId="{F00EED07-6B05-445C-9CEC-7B6D45E8805A}" destId="{84B0A2B0-65F8-455D-BF4C-80984663F0DB}" srcOrd="0" destOrd="0" presId="urn:microsoft.com/office/officeart/2005/8/layout/orgChart1"/>
    <dgm:cxn modelId="{809D3890-F02C-4AFA-A7F2-42C8DF2865AE}" type="presParOf" srcId="{84B0A2B0-65F8-455D-BF4C-80984663F0DB}" destId="{9D0B48E7-C9BB-4D94-83BD-59C548DF394C}" srcOrd="0" destOrd="0" presId="urn:microsoft.com/office/officeart/2005/8/layout/orgChart1"/>
    <dgm:cxn modelId="{C716C0E5-C344-49EA-A1A6-9B414B50A2E2}" type="presParOf" srcId="{84B0A2B0-65F8-455D-BF4C-80984663F0DB}" destId="{DF155A5E-32E5-42C3-8AD7-A2413EF1C4B5}" srcOrd="1" destOrd="0" presId="urn:microsoft.com/office/officeart/2005/8/layout/orgChart1"/>
    <dgm:cxn modelId="{72FD61E3-BFDF-40B7-A0BE-CC08E3CA9F1B}" type="presParOf" srcId="{F00EED07-6B05-445C-9CEC-7B6D45E8805A}" destId="{B313932E-DD0E-427F-B7D0-FF20B1FD1287}" srcOrd="1" destOrd="0" presId="urn:microsoft.com/office/officeart/2005/8/layout/orgChart1"/>
    <dgm:cxn modelId="{89AD4CDF-1B9C-457A-85E0-20DB3C910E43}" type="presParOf" srcId="{F00EED07-6B05-445C-9CEC-7B6D45E8805A}" destId="{FEDBCEBB-A3F4-4DB6-96CE-F4205133B80C}" srcOrd="2" destOrd="0" presId="urn:microsoft.com/office/officeart/2005/8/layout/orgChart1"/>
    <dgm:cxn modelId="{7597E3E7-83CB-408B-BFEC-52AB7AE8E48F}" type="presParOf" srcId="{3C52FB35-DAC1-49BA-9B3D-0D684254D12F}" destId="{018583C9-FAFB-4F3D-9A70-0EE38424E5C4}" srcOrd="2" destOrd="0" presId="urn:microsoft.com/office/officeart/2005/8/layout/orgChart1"/>
    <dgm:cxn modelId="{84575E0F-C78E-45EF-87D9-012E0A0AB5C3}" type="presParOf" srcId="{3C52FB35-DAC1-49BA-9B3D-0D684254D12F}" destId="{BDE3739E-67A8-4242-852A-CDA539D1C6A5}" srcOrd="3" destOrd="0" presId="urn:microsoft.com/office/officeart/2005/8/layout/orgChart1"/>
    <dgm:cxn modelId="{B5620DE1-9BA0-4C17-BB9A-EA48CF0B9B2C}" type="presParOf" srcId="{BDE3739E-67A8-4242-852A-CDA539D1C6A5}" destId="{7E302154-5E70-425E-B2B1-4F0D5C369673}" srcOrd="0" destOrd="0" presId="urn:microsoft.com/office/officeart/2005/8/layout/orgChart1"/>
    <dgm:cxn modelId="{D506A7FF-5F0C-45F3-8DBC-EC5BD5D4B6AE}" type="presParOf" srcId="{7E302154-5E70-425E-B2B1-4F0D5C369673}" destId="{22C9019A-CD09-4836-A714-EBFCD10E08E9}" srcOrd="0" destOrd="0" presId="urn:microsoft.com/office/officeart/2005/8/layout/orgChart1"/>
    <dgm:cxn modelId="{82EBE791-2BE2-434D-AC7A-F010FBF0E9E6}" type="presParOf" srcId="{7E302154-5E70-425E-B2B1-4F0D5C369673}" destId="{43C00982-089B-4D42-B6ED-7FE718C3E1AC}" srcOrd="1" destOrd="0" presId="urn:microsoft.com/office/officeart/2005/8/layout/orgChart1"/>
    <dgm:cxn modelId="{291F9733-D88B-40CA-84AB-4D7BB3BF365E}" type="presParOf" srcId="{BDE3739E-67A8-4242-852A-CDA539D1C6A5}" destId="{F932F01C-F980-4D09-9282-B700580C1943}" srcOrd="1" destOrd="0" presId="urn:microsoft.com/office/officeart/2005/8/layout/orgChart1"/>
    <dgm:cxn modelId="{1DF1B610-7472-4516-8CF7-B6EF2E8C351F}" type="presParOf" srcId="{BDE3739E-67A8-4242-852A-CDA539D1C6A5}" destId="{ABC34B23-4B5A-4AAB-A061-B79E78F57AF7}" srcOrd="2" destOrd="0" presId="urn:microsoft.com/office/officeart/2005/8/layout/orgChart1"/>
    <dgm:cxn modelId="{33D950B9-C6FD-48F5-B123-EB6F89DE39E5}" type="presParOf" srcId="{3C52FB35-DAC1-49BA-9B3D-0D684254D12F}" destId="{2CE04F87-985A-40D0-8760-FBB549F5B545}" srcOrd="4" destOrd="0" presId="urn:microsoft.com/office/officeart/2005/8/layout/orgChart1"/>
    <dgm:cxn modelId="{E7C1A7FE-35E9-4192-A7DC-264BC2266E9C}" type="presParOf" srcId="{3C52FB35-DAC1-49BA-9B3D-0D684254D12F}" destId="{602084DA-7A9F-4AC0-BA4B-66C4D419057E}" srcOrd="5" destOrd="0" presId="urn:microsoft.com/office/officeart/2005/8/layout/orgChart1"/>
    <dgm:cxn modelId="{C76BC07D-F40D-4845-BC72-68A141C46090}" type="presParOf" srcId="{602084DA-7A9F-4AC0-BA4B-66C4D419057E}" destId="{DB587C23-7018-488F-9173-818667F84283}" srcOrd="0" destOrd="0" presId="urn:microsoft.com/office/officeart/2005/8/layout/orgChart1"/>
    <dgm:cxn modelId="{10899E28-AB74-4E18-8347-969FF41C29AE}" type="presParOf" srcId="{DB587C23-7018-488F-9173-818667F84283}" destId="{E1BF4F28-7D60-4D18-9209-7A7ACD49598A}" srcOrd="0" destOrd="0" presId="urn:microsoft.com/office/officeart/2005/8/layout/orgChart1"/>
    <dgm:cxn modelId="{2295E0A1-A5DB-49E8-A936-CEE00E8AA092}" type="presParOf" srcId="{DB587C23-7018-488F-9173-818667F84283}" destId="{83ECFE50-97B9-4CCE-8507-AEE38241F990}" srcOrd="1" destOrd="0" presId="urn:microsoft.com/office/officeart/2005/8/layout/orgChart1"/>
    <dgm:cxn modelId="{99157D57-53E4-4F2E-A538-0BECB72A652A}" type="presParOf" srcId="{602084DA-7A9F-4AC0-BA4B-66C4D419057E}" destId="{FF7AC0DF-BB69-4D58-A5BB-BB07C3DC14FE}" srcOrd="1" destOrd="0" presId="urn:microsoft.com/office/officeart/2005/8/layout/orgChart1"/>
    <dgm:cxn modelId="{68C734C0-57A7-4833-AB5A-7CC6B76C8EFF}" type="presParOf" srcId="{602084DA-7A9F-4AC0-BA4B-66C4D419057E}" destId="{7C15AEEC-7F96-49B0-81F3-367082886E76}" srcOrd="2" destOrd="0" presId="urn:microsoft.com/office/officeart/2005/8/layout/orgChart1"/>
    <dgm:cxn modelId="{CEB11430-8B90-4418-AC8C-E8DA0728C480}" type="presParOf" srcId="{3C52FB35-DAC1-49BA-9B3D-0D684254D12F}" destId="{6C562A26-0480-4DBC-ACD2-54005FF5C1AE}" srcOrd="6" destOrd="0" presId="urn:microsoft.com/office/officeart/2005/8/layout/orgChart1"/>
    <dgm:cxn modelId="{595C6C1B-0C55-483A-8914-1DEF4F53A806}" type="presParOf" srcId="{3C52FB35-DAC1-49BA-9B3D-0D684254D12F}" destId="{6E867247-EC4D-4BC3-A6EF-B49ABEEAC446}" srcOrd="7" destOrd="0" presId="urn:microsoft.com/office/officeart/2005/8/layout/orgChart1"/>
    <dgm:cxn modelId="{04C73817-DEBF-4825-89FE-F0677C6EC368}" type="presParOf" srcId="{6E867247-EC4D-4BC3-A6EF-B49ABEEAC446}" destId="{18797363-42B4-45FE-8016-6460581EFC81}" srcOrd="0" destOrd="0" presId="urn:microsoft.com/office/officeart/2005/8/layout/orgChart1"/>
    <dgm:cxn modelId="{463BFAE3-0F64-43F1-AB22-2FE9E5A1F398}" type="presParOf" srcId="{18797363-42B4-45FE-8016-6460581EFC81}" destId="{ABFD619B-8259-47AB-B1F6-8E1F8FEA5B4A}" srcOrd="0" destOrd="0" presId="urn:microsoft.com/office/officeart/2005/8/layout/orgChart1"/>
    <dgm:cxn modelId="{F5FB6CA8-84EE-4163-A463-D38086CB3E3B}" type="presParOf" srcId="{18797363-42B4-45FE-8016-6460581EFC81}" destId="{B9A40C83-B4B6-4015-883E-39F966343BC7}" srcOrd="1" destOrd="0" presId="urn:microsoft.com/office/officeart/2005/8/layout/orgChart1"/>
    <dgm:cxn modelId="{329CE10A-CF40-4930-A9B2-CCB9CF3B6B0A}" type="presParOf" srcId="{6E867247-EC4D-4BC3-A6EF-B49ABEEAC446}" destId="{4EBA9063-27D7-4DDC-BC51-B4547E8E4398}" srcOrd="1" destOrd="0" presId="urn:microsoft.com/office/officeart/2005/8/layout/orgChart1"/>
    <dgm:cxn modelId="{EA6537FC-BC9D-468F-9AC1-7A34757C2302}" type="presParOf" srcId="{6E867247-EC4D-4BC3-A6EF-B49ABEEAC446}" destId="{4B89ABDB-404F-4512-A651-D07BA208E668}" srcOrd="2" destOrd="0" presId="urn:microsoft.com/office/officeart/2005/8/layout/orgChart1"/>
    <dgm:cxn modelId="{6F86E4C7-70C1-4A99-AF14-20E130C51EA2}" type="presParOf" srcId="{D7D71412-896D-494F-850F-9F87402CE5FE}" destId="{2B14864E-4AB2-44BB-8C4E-040EA67AB19C}" srcOrd="2" destOrd="0" presId="urn:microsoft.com/office/officeart/2005/8/layout/orgChart1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562A26-0480-4DBC-ACD2-54005FF5C1AE}">
      <dsp:nvSpPr>
        <dsp:cNvPr id="0" name=""/>
        <dsp:cNvSpPr/>
      </dsp:nvSpPr>
      <dsp:spPr>
        <a:xfrm>
          <a:off x="5185126" y="3194064"/>
          <a:ext cx="4061022" cy="469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935"/>
              </a:lnTo>
              <a:lnTo>
                <a:pt x="4061022" y="234935"/>
              </a:lnTo>
              <a:lnTo>
                <a:pt x="4061022" y="469870"/>
              </a:lnTo>
            </a:path>
          </a:pathLst>
        </a:cu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CE04F87-985A-40D0-8760-FBB549F5B545}">
      <dsp:nvSpPr>
        <dsp:cNvPr id="0" name=""/>
        <dsp:cNvSpPr/>
      </dsp:nvSpPr>
      <dsp:spPr>
        <a:xfrm>
          <a:off x="5185126" y="3194064"/>
          <a:ext cx="1353674" cy="46987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34935"/>
              </a:lnTo>
              <a:lnTo>
                <a:pt x="1353674" y="234935"/>
              </a:lnTo>
              <a:lnTo>
                <a:pt x="1353674" y="469870"/>
              </a:lnTo>
            </a:path>
          </a:pathLst>
        </a:cu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18583C9-FAFB-4F3D-9A70-0EE38424E5C4}">
      <dsp:nvSpPr>
        <dsp:cNvPr id="0" name=""/>
        <dsp:cNvSpPr/>
      </dsp:nvSpPr>
      <dsp:spPr>
        <a:xfrm>
          <a:off x="3831451" y="3194064"/>
          <a:ext cx="1353674" cy="469870"/>
        </a:xfrm>
        <a:custGeom>
          <a:avLst/>
          <a:gdLst/>
          <a:ahLst/>
          <a:cxnLst/>
          <a:rect l="0" t="0" r="0" b="0"/>
          <a:pathLst>
            <a:path>
              <a:moveTo>
                <a:pt x="1353674" y="0"/>
              </a:moveTo>
              <a:lnTo>
                <a:pt x="1353674" y="234935"/>
              </a:lnTo>
              <a:lnTo>
                <a:pt x="0" y="234935"/>
              </a:lnTo>
              <a:lnTo>
                <a:pt x="0" y="469870"/>
              </a:lnTo>
            </a:path>
          </a:pathLst>
        </a:cu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CEC9B-D690-4D72-B1E4-469545FD9596}">
      <dsp:nvSpPr>
        <dsp:cNvPr id="0" name=""/>
        <dsp:cNvSpPr/>
      </dsp:nvSpPr>
      <dsp:spPr>
        <a:xfrm>
          <a:off x="1124103" y="3194064"/>
          <a:ext cx="4061022" cy="469870"/>
        </a:xfrm>
        <a:custGeom>
          <a:avLst/>
          <a:gdLst/>
          <a:ahLst/>
          <a:cxnLst/>
          <a:rect l="0" t="0" r="0" b="0"/>
          <a:pathLst>
            <a:path>
              <a:moveTo>
                <a:pt x="4061022" y="0"/>
              </a:moveTo>
              <a:lnTo>
                <a:pt x="4061022" y="234935"/>
              </a:lnTo>
              <a:lnTo>
                <a:pt x="0" y="234935"/>
              </a:lnTo>
              <a:lnTo>
                <a:pt x="0" y="469870"/>
              </a:lnTo>
            </a:path>
          </a:pathLst>
        </a:custGeom>
        <a:noFill/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19AE92-0A70-4163-8B5B-6DBB50BCE758}">
      <dsp:nvSpPr>
        <dsp:cNvPr id="0" name=""/>
        <dsp:cNvSpPr/>
      </dsp:nvSpPr>
      <dsp:spPr>
        <a:xfrm>
          <a:off x="4066386" y="2075325"/>
          <a:ext cx="2237478" cy="1118739"/>
        </a:xfrm>
        <a:prstGeom prst="rect">
          <a:avLst/>
        </a:prstGeom>
        <a:solidFill>
          <a:schemeClr val="accent3">
            <a:alpha val="8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Sahra Meyer</a:t>
          </a: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Ximena Rodriguez</a:t>
          </a:r>
        </a:p>
      </dsp:txBody>
      <dsp:txXfrm>
        <a:off x="4066386" y="2075325"/>
        <a:ext cx="2237478" cy="1118739"/>
      </dsp:txXfrm>
    </dsp:sp>
    <dsp:sp modelId="{9D0B48E7-C9BB-4D94-83BD-59C548DF394C}">
      <dsp:nvSpPr>
        <dsp:cNvPr id="0" name=""/>
        <dsp:cNvSpPr/>
      </dsp:nvSpPr>
      <dsp:spPr>
        <a:xfrm>
          <a:off x="5364" y="3663935"/>
          <a:ext cx="2237478" cy="1118739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Investoren</a:t>
          </a:r>
        </a:p>
      </dsp:txBody>
      <dsp:txXfrm>
        <a:off x="5364" y="3663935"/>
        <a:ext cx="2237478" cy="1118739"/>
      </dsp:txXfrm>
    </dsp:sp>
    <dsp:sp modelId="{22C9019A-CD09-4836-A714-EBFCD10E08E9}">
      <dsp:nvSpPr>
        <dsp:cNvPr id="0" name=""/>
        <dsp:cNvSpPr/>
      </dsp:nvSpPr>
      <dsp:spPr>
        <a:xfrm>
          <a:off x="2712712" y="3663935"/>
          <a:ext cx="2237478" cy="1118739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Mitglieder</a:t>
          </a:r>
        </a:p>
      </dsp:txBody>
      <dsp:txXfrm>
        <a:off x="2712712" y="3663935"/>
        <a:ext cx="2237478" cy="1118739"/>
      </dsp:txXfrm>
    </dsp:sp>
    <dsp:sp modelId="{E1BF4F28-7D60-4D18-9209-7A7ACD49598A}">
      <dsp:nvSpPr>
        <dsp:cNvPr id="0" name=""/>
        <dsp:cNvSpPr/>
      </dsp:nvSpPr>
      <dsp:spPr>
        <a:xfrm>
          <a:off x="5420061" y="3663935"/>
          <a:ext cx="2237478" cy="1118739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WW-Community</a:t>
          </a:r>
        </a:p>
      </dsp:txBody>
      <dsp:txXfrm>
        <a:off x="5420061" y="3663935"/>
        <a:ext cx="2237478" cy="1118739"/>
      </dsp:txXfrm>
    </dsp:sp>
    <dsp:sp modelId="{ABFD619B-8259-47AB-B1F6-8E1F8FEA5B4A}">
      <dsp:nvSpPr>
        <dsp:cNvPr id="0" name=""/>
        <dsp:cNvSpPr/>
      </dsp:nvSpPr>
      <dsp:spPr>
        <a:xfrm>
          <a:off x="8127409" y="3663935"/>
          <a:ext cx="2237478" cy="1118739"/>
        </a:xfrm>
        <a:prstGeom prst="rect">
          <a:avLst/>
        </a:prstGeom>
        <a:solidFill>
          <a:schemeClr val="accent3">
            <a:alpha val="70000"/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2300" kern="1200" dirty="0"/>
            <a:t>Netzwerk</a:t>
          </a:r>
        </a:p>
      </dsp:txBody>
      <dsp:txXfrm>
        <a:off x="8127409" y="3663935"/>
        <a:ext cx="2237478" cy="11187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60C0355B-E1DF-40A8-8910-AE7502F125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CH" dirty="0"/>
              <a:t>Copyright </a:t>
            </a:r>
            <a:r>
              <a:rPr lang="de-CH" dirty="0" err="1"/>
              <a:t>WahreWare</a:t>
            </a:r>
            <a:endParaRPr lang="de-CH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896A695-1ECE-4400-A992-CB8B86B731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E62A13-8566-4D66-B3DD-B8F2D26CD938}" type="datetimeFigureOut">
              <a:rPr lang="de-CH" smtClean="0"/>
              <a:t>04.02.2018</a:t>
            </a:fld>
            <a:endParaRPr lang="de-CH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0CE2250-A58B-4EAE-99F8-390EFCE390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BBEB368-2890-4789-90DC-9641C343302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79101A-D55D-4C42-A59B-E409582C90D7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38400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de-CH"/>
              <a:t>Copyright WahreWare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C0AD3-36AE-4219-B4F0-BD10C0E0798D}" type="datetimeFigureOut">
              <a:rPr lang="de-CH" smtClean="0"/>
              <a:t>04.02.2018</a:t>
            </a:fld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0562" y="2142099"/>
            <a:ext cx="5444490" cy="655482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638F32-B852-4A35-8D27-E34B7461F176}" type="slidenum">
              <a:rPr lang="de-CH" smtClean="0"/>
              <a:t>‹Nr.›</a:t>
            </a:fld>
            <a:endParaRPr lang="de-CH"/>
          </a:p>
        </p:txBody>
      </p:sp>
      <p:sp>
        <p:nvSpPr>
          <p:cNvPr id="8" name="Folienbildplatzhalter 3">
            <a:extLst>
              <a:ext uri="{FF2B5EF4-FFF2-40B4-BE49-F238E27FC236}">
                <a16:creationId xmlns:a16="http://schemas.microsoft.com/office/drawing/2014/main" id="{694DF06D-1919-4E9E-BD13-8168EEAF08F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62781" y="549667"/>
            <a:ext cx="2520000" cy="141768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9022456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65088" y="549275"/>
            <a:ext cx="2740026" cy="1541463"/>
          </a:xfrm>
          <a:prstGeom prst="rect">
            <a:avLst/>
          </a:prstGeo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Sarah Meyer/Ximena Rodriguez 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sind die Gründerinnen und Inhaberinnen. Sie fällen gemeinsam den Stichentscheid </a:t>
            </a:r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und </a:t>
            </a:r>
            <a:r>
              <a:rPr lang="de-CH" sz="1200" b="0" kern="1200" dirty="0">
                <a:solidFill>
                  <a:srgbClr val="009C00"/>
                </a:solidFill>
                <a:effectLst/>
                <a:latin typeface="+mn-lt"/>
                <a:ea typeface="+mn-ea"/>
                <a:cs typeface="+mn-cs"/>
              </a:rPr>
              <a:t>leiten zusammen das Geschäft</a:t>
            </a:r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zudem gibt es die folgenden vier untergeordneten Gruppen:</a:t>
            </a:r>
          </a:p>
          <a:p>
            <a:pPr hangingPunct="0"/>
            <a:endParaRPr lang="de-CH" sz="1200" b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Investoren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 Personen und Organisationen, die </a:t>
            </a:r>
            <a:r>
              <a:rPr lang="de-CH" sz="1200" b="1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WahreWare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finanziell unterstützen.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Mitglieder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Gruppe umfasst alle Personen, die einen Mitgliedschaftsbeitrag bezahlen. 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WW-Community</a:t>
            </a:r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Diese Community ist Teil der Entwicklung und des Entscheidungsprozesses.</a:t>
            </a:r>
          </a:p>
          <a:p>
            <a:pPr hangingPunct="0"/>
            <a:endParaRPr lang="de-CH" sz="1200" b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hangingPunct="0"/>
            <a:r>
              <a:rPr lang="de-CH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Netzwerk </a:t>
            </a:r>
          </a:p>
          <a:p>
            <a:pPr hangingPunct="0"/>
            <a:r>
              <a:rPr lang="de-CH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Alle Personen oder Organisationen, die Teil dieser Bewegung sind und ihre Ideen, Träume und Visionen einbringen wollen.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38F32-B852-4A35-8D27-E34B7461F176}" type="slidenum">
              <a:rPr lang="de-CH" smtClean="0"/>
              <a:t>9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02836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-65088" y="549275"/>
            <a:ext cx="2740026" cy="1541463"/>
          </a:xfrm>
          <a:prstGeom prst="rect">
            <a:avLst/>
          </a:prstGeo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638F32-B852-4A35-8D27-E34B7461F176}" type="slidenum">
              <a:rPr lang="de-CH" smtClean="0"/>
              <a:t>10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46897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blipFill dpi="0" rotWithShape="1">
          <a:blip r:embed="rId2">
            <a:alphaModFix amt="9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9C216F-C4B5-451B-8CB7-C1A3D5CDB5F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0"/>
            <a:ext cx="12192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0C7EBFB5-5D73-4374-BD5C-6603529142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2387600"/>
            <a:ext cx="12192000" cy="44704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Formatvorlage des Untertitelmasters durch Klicken bearbeiten</a:t>
            </a:r>
            <a:endParaRPr lang="de-CH" dirty="0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9F70D8BB-0670-4765-9521-57722F82CC1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5B1D4E43-39FF-487A-9D91-E8528DC0A92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311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B829AAFD-7B89-460D-A9A5-6AFFE8D502B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325565" y="2"/>
            <a:ext cx="10866435" cy="6857999"/>
          </a:xfrm>
        </p:spPr>
        <p:txBody>
          <a:bodyPr lIns="576000" tIns="972000"/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A0A8A36A-4A69-4D92-9355-0D5F7B759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180000"/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3E264B64-9191-470B-88BF-11E189C5CD07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B100652-0404-40A6-81C6-1A81E1C4C63A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20428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B28DA388-3965-43DB-9470-2D1BAE21A2F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1DF5DDED-9F3C-4266-B413-426C032A3A8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49680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76BD8A4-0508-4676-9807-4249E303A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  <a:endParaRPr lang="de-CH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C2C6674-9719-456E-BE51-7C971E69DE3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2BCC418-A3A4-4C7A-A03A-C0AEE6222E4F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017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alphaModFix amt="6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7758B77-E975-4568-B855-6F06932FA5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rot="16200000">
            <a:off x="-2766217" y="2766222"/>
            <a:ext cx="6858000" cy="1325563"/>
          </a:xfrm>
          <a:prstGeom prst="rect">
            <a:avLst/>
          </a:prstGeom>
          <a:solidFill>
            <a:srgbClr val="009C00">
              <a:alpha val="50196"/>
            </a:srgbClr>
          </a:solidFill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Titelmasterformat durch Klicken bearbeiten</a:t>
            </a:r>
            <a:endParaRPr lang="de-CH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CCEA72D-C169-480C-B756-9577CF8E28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25565" y="3"/>
            <a:ext cx="10866435" cy="6857999"/>
          </a:xfrm>
          <a:prstGeom prst="rect">
            <a:avLst/>
          </a:prstGeom>
          <a:solidFill>
            <a:schemeClr val="bg1">
              <a:lumMod val="85000"/>
              <a:alpha val="63000"/>
            </a:schemeClr>
          </a:solidFill>
        </p:spPr>
        <p:txBody>
          <a:bodyPr vert="horz" lIns="576000" tIns="972000" rIns="91440" bIns="45720" rtlCol="0">
            <a:normAutofit/>
          </a:bodyPr>
          <a:lstStyle/>
          <a:p>
            <a:pPr lvl="0"/>
            <a:r>
              <a:rPr lang="de-DE" dirty="0"/>
              <a:t>Formatvorlagen des Textmasters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de-CH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FA9485D-1627-4E59-A78E-5F8D7A525E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66582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1FAEC19-6E7F-49CE-9479-4E1A8325B9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215615" y="636002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26C7EA76-169D-4982-B7B1-1F507A673B77}" type="slidenum">
              <a:rPr lang="de-CH" smtClean="0"/>
              <a:pPr/>
              <a:t>‹Nr.›</a:t>
            </a:fld>
            <a:endParaRPr lang="de-CH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191FFD0E-BEDC-4551-B6DC-4AE328064EBF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200" y="-1"/>
            <a:ext cx="2139626" cy="1035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5493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  <p:sldLayoutId id="214748365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88000" algn="l" defTabSz="914400" rtl="0" eaLnBrk="1" latinLnBrk="0" hangingPunct="1">
        <a:lnSpc>
          <a:spcPct val="90000"/>
        </a:lnSpc>
        <a:spcBef>
          <a:spcPts val="1800"/>
        </a:spcBef>
        <a:spcAft>
          <a:spcPts val="800"/>
        </a:spcAft>
        <a:buClr>
          <a:srgbClr val="009C00"/>
        </a:buClr>
        <a:buFont typeface="Wingdings" panose="05000000000000000000" pitchFamily="2" charset="2"/>
        <a:buChar char="§"/>
        <a:defRPr sz="2800" kern="1200">
          <a:solidFill>
            <a:srgbClr val="009C00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Symbol" panose="05050102010706020507" pitchFamily="18" charset="2"/>
        <a:buChar char="-"/>
        <a:defRPr sz="2400" kern="1200">
          <a:solidFill>
            <a:srgbClr val="009C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009C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C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009C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9D966D9A-74CD-4699-A9BC-F247392E5BC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anchor="ctr" anchorCtr="0"/>
          <a:lstStyle/>
          <a:p>
            <a:r>
              <a:rPr lang="de-CH" dirty="0"/>
              <a:t>Firmenpräsentation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6BB4E747-DCFF-42BC-A502-A5A44DFE968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CH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D50C8A88-1B8D-4D9B-A818-96802682A2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1747723" y="3539984"/>
            <a:ext cx="5150512" cy="249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42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Inhaltsplatzhalter 5">
            <a:extLst>
              <a:ext uri="{FF2B5EF4-FFF2-40B4-BE49-F238E27FC236}">
                <a16:creationId xmlns:a16="http://schemas.microsoft.com/office/drawing/2014/main" id="{AEFE314F-538C-43DB-9C0D-500F87F2EFE4}"/>
              </a:ext>
            </a:extLst>
          </p:cNvPr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1325563" y="0"/>
          <a:ext cx="10866437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74475CB5-0176-4D6C-8AE6-75EB4C4BB5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Finanzierung</a:t>
            </a:r>
          </a:p>
        </p:txBody>
      </p:sp>
    </p:spTree>
    <p:extLst>
      <p:ext uri="{BB962C8B-B14F-4D97-AF65-F5344CB8AC3E}">
        <p14:creationId xmlns:p14="http://schemas.microsoft.com/office/powerpoint/2010/main" val="160303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6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6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7C3EDBB7-E364-4021-A06F-1390F451C47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3956" y="63982"/>
            <a:ext cx="4282230" cy="285482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AA62A41-59B3-4E52-A8B4-30C7402B70E1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54477">
            <a:off x="4195600" y="3261839"/>
            <a:ext cx="4353965" cy="2902643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F4BC61E-8D3A-4782-B088-9C169C458FC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54396">
            <a:off x="7844950" y="761070"/>
            <a:ext cx="4052688" cy="2701792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6A04E760-EA9F-4C86-AF8E-D0BD31E8BE6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1103314">
            <a:off x="7620813" y="3766790"/>
            <a:ext cx="4175634" cy="2783756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C03608A-0AA1-4316-BB9F-29CE706CD54B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752916">
            <a:off x="286935" y="445789"/>
            <a:ext cx="4072429" cy="2714953"/>
          </a:xfrm>
          <a:prstGeom prst="rect">
            <a:avLst/>
          </a:prstGeom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9AA94664-A3C8-4C96-83A1-044EACF539F5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496168">
            <a:off x="259897" y="3549066"/>
            <a:ext cx="4427908" cy="2951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6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3C8BFA28-B4BB-4283-B7AE-887A285C4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Summary</a:t>
            </a:r>
          </a:p>
        </p:txBody>
      </p:sp>
      <p:sp>
        <p:nvSpPr>
          <p:cNvPr id="15" name="Inhaltsplatzhalter 14">
            <a:extLst>
              <a:ext uri="{FF2B5EF4-FFF2-40B4-BE49-F238E27FC236}">
                <a16:creationId xmlns:a16="http://schemas.microsoft.com/office/drawing/2014/main" id="{F3232409-0460-42CC-B2C9-2B49B7E492A3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Das ist «</a:t>
            </a:r>
            <a:r>
              <a:rPr lang="de-CH" b="1" dirty="0" err="1"/>
              <a:t>W</a:t>
            </a:r>
            <a:r>
              <a:rPr lang="de-CH" dirty="0" err="1"/>
              <a:t>ahre</a:t>
            </a:r>
            <a:r>
              <a:rPr lang="de-CH" b="1" dirty="0" err="1"/>
              <a:t>W</a:t>
            </a:r>
            <a:r>
              <a:rPr lang="de-CH" dirty="0" err="1"/>
              <a:t>are</a:t>
            </a:r>
            <a:r>
              <a:rPr lang="de-CH" dirty="0"/>
              <a:t>»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Wer wir sind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Unsere Vision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Unser Konzept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Unsere Werte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Das macht uns einzigartig</a:t>
            </a:r>
          </a:p>
          <a:p>
            <a:pPr>
              <a:tabLst>
                <a:tab pos="715963" algn="l"/>
                <a:tab pos="1431925" algn="l"/>
                <a:tab pos="8520113" algn="r"/>
                <a:tab pos="9328150" algn="r"/>
              </a:tabLst>
            </a:pPr>
            <a:r>
              <a:rPr lang="de-CH" dirty="0"/>
              <a:t>Organigramm</a:t>
            </a:r>
          </a:p>
        </p:txBody>
      </p:sp>
    </p:spTree>
    <p:extLst>
      <p:ext uri="{BB962C8B-B14F-4D97-AF65-F5344CB8AC3E}">
        <p14:creationId xmlns:p14="http://schemas.microsoft.com/office/powerpoint/2010/main" val="9549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152C726-3FAF-4DB7-B94C-E7A7215FD09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Neue Art des Verkaufs: Waren ohne Verpackung</a:t>
            </a:r>
          </a:p>
          <a:p>
            <a:r>
              <a:rPr lang="de-CH" dirty="0"/>
              <a:t>Biologisch und fair produziert</a:t>
            </a:r>
          </a:p>
          <a:p>
            <a:r>
              <a:rPr lang="de-CH" dirty="0"/>
              <a:t>Aus der Region, für die Region</a:t>
            </a:r>
          </a:p>
          <a:p>
            <a:r>
              <a:rPr lang="de-CH" dirty="0"/>
              <a:t>Kein/wenig Food </a:t>
            </a:r>
            <a:r>
              <a:rPr lang="de-CH" dirty="0" err="1"/>
              <a:t>Waste</a:t>
            </a:r>
            <a:endParaRPr lang="de-CH" dirty="0"/>
          </a:p>
          <a:p>
            <a:r>
              <a:rPr lang="de-CH" dirty="0"/>
              <a:t>Starke Produzenten-/Konsumentenbeziehung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D898611-9955-485E-9F00-4BC5E1790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Was ist «</a:t>
            </a:r>
            <a:r>
              <a:rPr lang="de-CH" dirty="0" err="1"/>
              <a:t>WahreWare</a:t>
            </a:r>
            <a:r>
              <a:rPr lang="de-CH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19459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12DDA84B-E341-4F74-8828-733F791AEB0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Ximena Rodriguez (* 25. Mai 1979)</a:t>
            </a:r>
          </a:p>
          <a:p>
            <a:pPr lvl="1"/>
            <a:r>
              <a:rPr lang="de-CH" dirty="0"/>
              <a:t>Masterstudium in </a:t>
            </a:r>
            <a:r>
              <a:rPr lang="de-CH" dirty="0" err="1"/>
              <a:t>Conservation</a:t>
            </a:r>
            <a:r>
              <a:rPr lang="de-CH" dirty="0"/>
              <a:t> </a:t>
            </a:r>
            <a:r>
              <a:rPr lang="de-CH" dirty="0" err="1"/>
              <a:t>Biology</a:t>
            </a:r>
            <a:endParaRPr lang="de-CH" dirty="0"/>
          </a:p>
          <a:p>
            <a:pPr lvl="1"/>
            <a:r>
              <a:rPr lang="de-CH" dirty="0"/>
              <a:t>Bereits Erfahrung mit eigenem Geschäft</a:t>
            </a:r>
          </a:p>
          <a:p>
            <a:r>
              <a:rPr lang="de-CH" dirty="0"/>
              <a:t>Sarah Meyer (* 24. November 1986)</a:t>
            </a:r>
          </a:p>
          <a:p>
            <a:pPr lvl="1"/>
            <a:r>
              <a:rPr lang="de-CH" dirty="0"/>
              <a:t>Masterstudium Umweltwissenschaften ETH</a:t>
            </a:r>
          </a:p>
          <a:p>
            <a:pPr lvl="1"/>
            <a:r>
              <a:rPr lang="de-CH" dirty="0"/>
              <a:t>Grosse Projekterfahrung im Bereich Ernährung/Umwelt</a:t>
            </a:r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  <a:p>
            <a:pPr lvl="1"/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B890DAE-9990-4089-9628-C89AD9F8FE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Team</a:t>
            </a:r>
          </a:p>
        </p:txBody>
      </p:sp>
    </p:spTree>
    <p:extLst>
      <p:ext uri="{BB962C8B-B14F-4D97-AF65-F5344CB8AC3E}">
        <p14:creationId xmlns:p14="http://schemas.microsoft.com/office/powerpoint/2010/main" val="529860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FACC0318-1018-4C57-A79D-0666D0EF79E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Wir möchten ein neues Einkaufsmodell etablieren.</a:t>
            </a:r>
          </a:p>
          <a:p>
            <a:r>
              <a:rPr lang="de-CH" dirty="0"/>
              <a:t>Nachhaltigkeit und Fairness sind tragende Elemente.</a:t>
            </a:r>
          </a:p>
          <a:p>
            <a:r>
              <a:rPr lang="de-CH" dirty="0"/>
              <a:t>Grundlage ist die Gemeinschaft.</a:t>
            </a:r>
          </a:p>
          <a:p>
            <a:r>
              <a:rPr lang="de-CH" dirty="0"/>
              <a:t>«</a:t>
            </a:r>
            <a:r>
              <a:rPr lang="de-CH" b="1" dirty="0" err="1"/>
              <a:t>W</a:t>
            </a:r>
            <a:r>
              <a:rPr lang="de-CH" dirty="0" err="1"/>
              <a:t>ahre</a:t>
            </a:r>
            <a:r>
              <a:rPr lang="de-CH" b="1" dirty="0" err="1"/>
              <a:t>W</a:t>
            </a:r>
            <a:r>
              <a:rPr lang="de-CH" dirty="0" err="1"/>
              <a:t>are</a:t>
            </a:r>
            <a:r>
              <a:rPr lang="de-CH" dirty="0"/>
              <a:t>» ist stets persönlich, echt und authentisch.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519A7E7-62F8-4B40-BBAC-18FCB972D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Unsere Vision</a:t>
            </a:r>
          </a:p>
        </p:txBody>
      </p:sp>
    </p:spTree>
    <p:extLst>
      <p:ext uri="{BB962C8B-B14F-4D97-AF65-F5344CB8AC3E}">
        <p14:creationId xmlns:p14="http://schemas.microsoft.com/office/powerpoint/2010/main" val="677594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E17221CF-7962-4C64-A79D-C7C0B7887E9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Unsere Ware bieten wir grundsätzlich unverpackt an.</a:t>
            </a:r>
          </a:p>
          <a:p>
            <a:r>
              <a:rPr lang="de-CH" dirty="0"/>
              <a:t>Unsere Kundinnen und Kunden bringen ihre eigenen Behälter mit.</a:t>
            </a:r>
          </a:p>
          <a:p>
            <a:r>
              <a:rPr lang="de-CH" dirty="0"/>
              <a:t>Wir möchten den alltäglichen Lebensmittelbedarf abdecken.</a:t>
            </a:r>
          </a:p>
          <a:p>
            <a:r>
              <a:rPr lang="de-CH" dirty="0"/>
              <a:t>Wir ergänzen unseren Laden durch einen Online-Shop.</a:t>
            </a:r>
          </a:p>
          <a:p>
            <a:r>
              <a:rPr lang="de-CH" dirty="0"/>
              <a:t>Wir bieten nachhaltig und biologisch produzierte Ware an.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5F5E5CFE-B577-4132-B386-3B254E386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 Konzept</a:t>
            </a:r>
          </a:p>
        </p:txBody>
      </p:sp>
    </p:spTree>
    <p:extLst>
      <p:ext uri="{BB962C8B-B14F-4D97-AF65-F5344CB8AC3E}">
        <p14:creationId xmlns:p14="http://schemas.microsoft.com/office/powerpoint/2010/main" val="231185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41355ED5-B9D4-49DC-9EDC-7A9EACF83A4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Wir leben die Nachhaltigkeit (Effizienz, Konsistenz, Suffizienz)</a:t>
            </a:r>
          </a:p>
          <a:p>
            <a:r>
              <a:rPr lang="de-CH" dirty="0"/>
              <a:t>Wir sind zuverlässig und transparent.</a:t>
            </a:r>
          </a:p>
          <a:p>
            <a:r>
              <a:rPr lang="de-CH" dirty="0"/>
              <a:t>Wir führen einen konstruktiven Dialog mit unseren Kundinnen und Kunden sowie unseren Lieferanten.</a:t>
            </a:r>
          </a:p>
          <a:p>
            <a:r>
              <a:rPr lang="de-CH" dirty="0"/>
              <a:t>Wir haben eine persönliche Beziehung zu unseren Produzenten.</a:t>
            </a:r>
          </a:p>
          <a:p>
            <a:r>
              <a:rPr lang="de-CH" dirty="0"/>
              <a:t>Wir fördern das Prinzip «</a:t>
            </a:r>
            <a:r>
              <a:rPr lang="de-CH" dirty="0" err="1"/>
              <a:t>Cradle</a:t>
            </a:r>
            <a:r>
              <a:rPr lang="de-CH" dirty="0"/>
              <a:t> </a:t>
            </a:r>
            <a:r>
              <a:rPr lang="de-CH" dirty="0" err="1"/>
              <a:t>to</a:t>
            </a:r>
            <a:r>
              <a:rPr lang="de-CH" dirty="0"/>
              <a:t> </a:t>
            </a:r>
            <a:r>
              <a:rPr lang="de-CH" dirty="0" err="1"/>
              <a:t>Cradle</a:t>
            </a:r>
            <a:r>
              <a:rPr lang="de-CH" dirty="0"/>
              <a:t>».</a:t>
            </a:r>
          </a:p>
          <a:p>
            <a:r>
              <a:rPr lang="de-CH" dirty="0"/>
              <a:t>Wir fördern einen bewussteren Konsum.</a:t>
            </a:r>
          </a:p>
          <a:p>
            <a:r>
              <a:rPr lang="de-CH" dirty="0"/>
              <a:t>Wir handeln lokal und denken global.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C21B8ACE-8F0F-42D2-9E34-8D551D9639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Unsere Werte</a:t>
            </a:r>
          </a:p>
        </p:txBody>
      </p:sp>
    </p:spTree>
    <p:extLst>
      <p:ext uri="{BB962C8B-B14F-4D97-AF65-F5344CB8AC3E}">
        <p14:creationId xmlns:p14="http://schemas.microsoft.com/office/powerpoint/2010/main" val="287726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nhaltsplatzhalter 1">
            <a:extLst>
              <a:ext uri="{FF2B5EF4-FFF2-40B4-BE49-F238E27FC236}">
                <a16:creationId xmlns:a16="http://schemas.microsoft.com/office/drawing/2014/main" id="{91495B6A-30EE-488F-85F9-199A60851D3F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de-CH" dirty="0"/>
              <a:t>Wir bieten ausschliesslich verpackungsfreie Ware an.</a:t>
            </a:r>
          </a:p>
          <a:p>
            <a:r>
              <a:rPr lang="de-CH" dirty="0"/>
              <a:t>Unser Angebot ist wenn immer möglich biologisch.</a:t>
            </a:r>
          </a:p>
          <a:p>
            <a:r>
              <a:rPr lang="de-CH" dirty="0"/>
              <a:t>Wir handeln und denken nachhaltig.</a:t>
            </a:r>
          </a:p>
          <a:p>
            <a:endParaRPr lang="de-CH" dirty="0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8BD7BFCE-3725-4EDE-B243-F3DC318C4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Das macht uns einzigartig</a:t>
            </a:r>
          </a:p>
        </p:txBody>
      </p:sp>
    </p:spTree>
    <p:extLst>
      <p:ext uri="{BB962C8B-B14F-4D97-AF65-F5344CB8AC3E}">
        <p14:creationId xmlns:p14="http://schemas.microsoft.com/office/powerpoint/2010/main" val="3308814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Inhaltsplatzhalter 1">
            <a:extLst>
              <a:ext uri="{FF2B5EF4-FFF2-40B4-BE49-F238E27FC236}">
                <a16:creationId xmlns:a16="http://schemas.microsoft.com/office/drawing/2014/main" id="{7DC3F5D7-BF81-4DD9-A07C-7BEDD9399CDC}"/>
              </a:ext>
            </a:extLst>
          </p:cNvPr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639651376"/>
              </p:ext>
            </p:extLst>
          </p:nvPr>
        </p:nvGraphicFramePr>
        <p:xfrm>
          <a:off x="1573656" y="0"/>
          <a:ext cx="1037025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el 2">
            <a:extLst>
              <a:ext uri="{FF2B5EF4-FFF2-40B4-BE49-F238E27FC236}">
                <a16:creationId xmlns:a16="http://schemas.microsoft.com/office/drawing/2014/main" id="{677D329C-D8CC-4527-9E95-77C798E421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CH" dirty="0"/>
              <a:t>Organigramm</a:t>
            </a:r>
          </a:p>
        </p:txBody>
      </p:sp>
    </p:spTree>
    <p:extLst>
      <p:ext uri="{BB962C8B-B14F-4D97-AF65-F5344CB8AC3E}">
        <p14:creationId xmlns:p14="http://schemas.microsoft.com/office/powerpoint/2010/main" val="1396525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19AE92-0A70-4163-8B5B-6DBB50BCE7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ACEC9B-D690-4D72-B1E4-469545FD959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0B48E7-C9BB-4D94-83BD-59C548DF39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18583C9-FAFB-4F3D-9A70-0EE38424E5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2C9019A-CD09-4836-A714-EBFCD10E08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E04F87-985A-40D0-8760-FBB549F5B5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1BF4F28-7D60-4D18-9209-7A7ACD49598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C562A26-0480-4DBC-ACD2-54005FF5C1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BFD619B-8259-47AB-B1F6-8E1F8FEA5B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lvlOne"/>
        </p:bldSub>
      </p:bldGraphic>
    </p:bldLst>
  </p:timing>
</p:sld>
</file>

<file path=ppt/theme/theme1.xml><?xml version="1.0" encoding="utf-8"?>
<a:theme xmlns:a="http://schemas.openxmlformats.org/drawingml/2006/main" name="Office">
  <a:themeElements>
    <a:clrScheme name="Benutzerdefiniert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2EFD9"/>
      </a:accent1>
      <a:accent2>
        <a:srgbClr val="C5E0B3"/>
      </a:accent2>
      <a:accent3>
        <a:srgbClr val="A8D08D"/>
      </a:accent3>
      <a:accent4>
        <a:srgbClr val="538135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354</Words>
  <Application>Microsoft Office PowerPoint</Application>
  <PresentationFormat>Breitbild</PresentationFormat>
  <Paragraphs>73</Paragraphs>
  <Slides>11</Slides>
  <Notes>2</Notes>
  <HiddenSlides>1</HiddenSlides>
  <MMClips>0</MMClips>
  <ScaleCrop>false</ScaleCrop>
  <HeadingPairs>
    <vt:vector size="8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  <vt:variant>
        <vt:lpstr>Zielgruppenorientierte Präsentationen</vt:lpstr>
      </vt:variant>
      <vt:variant>
        <vt:i4>4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Wingdings</vt:lpstr>
      <vt:lpstr>Office</vt:lpstr>
      <vt:lpstr>Firmenpräsentation</vt:lpstr>
      <vt:lpstr>Summary</vt:lpstr>
      <vt:lpstr>Was ist «WahreWare»</vt:lpstr>
      <vt:lpstr>Das Team</vt:lpstr>
      <vt:lpstr>Unsere Vision</vt:lpstr>
      <vt:lpstr>Unser Konzept</vt:lpstr>
      <vt:lpstr>Unsere Werte</vt:lpstr>
      <vt:lpstr>Das macht uns einzigartig</vt:lpstr>
      <vt:lpstr>Organigramm</vt:lpstr>
      <vt:lpstr>Finanzierung</vt:lpstr>
      <vt:lpstr>PowerPoint-Präsentation</vt:lpstr>
      <vt:lpstr>Langversion</vt:lpstr>
      <vt:lpstr>Kurzversion</vt:lpstr>
      <vt:lpstr>Investoren</vt:lpstr>
      <vt:lpstr>Lieferanten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Firmenpräsentation</dc:title>
  <dc:creator>KV Schweiz</dc:creator>
  <cp:lastModifiedBy>Olaf Schmelter</cp:lastModifiedBy>
  <cp:revision>31</cp:revision>
  <dcterms:created xsi:type="dcterms:W3CDTF">2017-08-25T15:55:52Z</dcterms:created>
  <dcterms:modified xsi:type="dcterms:W3CDTF">2018-02-04T12:03:13Z</dcterms:modified>
</cp:coreProperties>
</file>