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8" r:id="rId11"/>
    <p:sldId id="269" r:id="rId12"/>
  </p:sldIdLst>
  <p:sldSz cx="12192000" cy="6858000"/>
  <p:notesSz cx="6805613" cy="9939338"/>
  <p:custShowLst>
    <p:custShow name="Langversion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</p:sldLst>
    </p:custShow>
    <p:custShow name="Kurzversion" id="1">
      <p:sldLst>
        <p:sld r:id="rId2"/>
        <p:sld r:id="rId3"/>
      </p:sldLst>
    </p:custShow>
    <p:custShow name="Investoren" id="2">
      <p:sldLst>
        <p:sld r:id="rId2"/>
        <p:sld r:id="rId3"/>
        <p:sld r:id="rId10"/>
      </p:sldLst>
    </p:custShow>
    <p:custShow name="Lieferanten" id="3">
      <p:sldLst>
        <p:sld r:id="rId3"/>
        <p:sld r:id="rId4"/>
        <p:sld r:id="rId5"/>
        <p:sld r:id="rId6"/>
        <p:sld r:id="rId7"/>
        <p:sld r:id="rId9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75995" autoAdjust="0"/>
  </p:normalViewPr>
  <p:slideViewPr>
    <p:cSldViewPr snapToGrid="0">
      <p:cViewPr varScale="1">
        <p:scale>
          <a:sx n="74" d="100"/>
          <a:sy n="74" d="100"/>
        </p:scale>
        <p:origin x="66" y="10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4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799126889522297E-2"/>
          <c:y val="0.13283333333333336"/>
          <c:w val="0.85040174622095543"/>
          <c:h val="0.7440853018372704"/>
        </c:manualLayout>
      </c:layout>
      <c:pie3D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02B-4B58-BD0D-AF402A8840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B37-40B3-BA65-8A95BC800F4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FB37-40B3-BA65-8A95BC800F4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FB37-40B3-BA65-8A95BC800F4C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Darlehen</c:v>
                </c:pt>
                <c:pt idx="1">
                  <c:v>Crowdfunding</c:v>
                </c:pt>
                <c:pt idx="2">
                  <c:v>Eigenkapital</c:v>
                </c:pt>
                <c:pt idx="3">
                  <c:v>Stiftungsbeitrag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20000</c:v>
                </c:pt>
                <c:pt idx="1">
                  <c:v>17500</c:v>
                </c:pt>
                <c:pt idx="2">
                  <c:v>50000</c:v>
                </c:pt>
                <c:pt idx="3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2B-4B58-BD0D-AF402A8840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bg1">
            <a:lumMod val="85000"/>
            <a:alpha val="67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896A695-1ECE-4400-A992-CB8B86B731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62A13-8566-4D66-B3DD-B8F2D26CD938}" type="datetimeFigureOut">
              <a:rPr lang="de-CH" smtClean="0"/>
              <a:t>04.02.2018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0CE2250-A58B-4EAE-99F8-390EFCE390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BBEB368-2890-4789-90DC-9641C34330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9101A-D55D-4C42-A59B-E409582C90D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38400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CH"/>
              <a:t>Copyright WahreWare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C0AD3-36AE-4219-B4F0-BD10C0E0798D}" type="datetimeFigureOut">
              <a:rPr lang="de-CH" smtClean="0"/>
              <a:t>04.02.2018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62781" y="549667"/>
            <a:ext cx="2520000" cy="141768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0562" y="2142099"/>
            <a:ext cx="5444490" cy="655482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38F32-B852-4A35-8D27-E34B7461F17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02245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38F32-B852-4A35-8D27-E34B7461F176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4383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Sarah Meyer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 </a:t>
            </a:r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Ximena Rodriguez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sind die Gründerinnen und Inhaberinnen. Sie fällen gemeinsam den Stichentscheid </a:t>
            </a:r>
            <a:r>
              <a:rPr lang="de-C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 </a:t>
            </a:r>
            <a:r>
              <a:rPr lang="de-CH" sz="1200" b="0" kern="1200" dirty="0">
                <a:solidFill>
                  <a:srgbClr val="009C00"/>
                </a:solidFill>
                <a:effectLst/>
                <a:latin typeface="+mn-lt"/>
                <a:ea typeface="+mn-ea"/>
                <a:cs typeface="+mn-cs"/>
              </a:rPr>
              <a:t>leiten zusammen das Geschäft</a:t>
            </a:r>
            <a:r>
              <a:rPr lang="de-C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zudem gibt es die folgenden vier untergeordneten Gruppen:</a:t>
            </a:r>
          </a:p>
          <a:p>
            <a:pPr hangingPunct="0"/>
            <a:endParaRPr lang="de-CH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Investoren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 Personen und Organisationen, die </a:t>
            </a:r>
            <a:r>
              <a:rPr lang="de-CH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WahreWare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finanziell unterstützen. 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Mitglieder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Gruppe umfasst alle Personen, die einen Mitgliedschaftsbeitrag bezahlen. 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WW-Community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Community ist Teil der Entwicklung und des Entscheidungsprozesses.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Netzwerk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 Personen oder Organisationen, die Teil dieser Bewegung sind und ihre Ideen, Träume und Visionen einbringen wollen.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38F32-B852-4A35-8D27-E34B7461F176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62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61988" y="549275"/>
            <a:ext cx="2520950" cy="14176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Eigenmittel</a:t>
            </a:r>
            <a:r>
              <a:rPr lang="de-CH" dirty="0"/>
              <a:t> </a:t>
            </a:r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25'000 </a:t>
            </a:r>
          </a:p>
          <a:p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Privates Darlehen</a:t>
            </a:r>
            <a:r>
              <a:rPr lang="de-CH" dirty="0"/>
              <a:t> </a:t>
            </a:r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25'000</a:t>
            </a:r>
          </a:p>
          <a:p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Stiftungsgeld</a:t>
            </a:r>
            <a:r>
              <a:rPr lang="de-CH" dirty="0"/>
              <a:t> </a:t>
            </a:r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10'000 </a:t>
            </a:r>
          </a:p>
          <a:p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Crowdfunding</a:t>
            </a:r>
            <a:r>
              <a:rPr lang="de-CH" dirty="0"/>
              <a:t> </a:t>
            </a:r>
            <a:r>
              <a:rPr lang="de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30'000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38F32-B852-4A35-8D27-E34B7461F176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81594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1">
          <a:blip r:embed="rId2">
            <a:alphaModFix amt="9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9C216F-C4B5-451B-8CB7-C1A3D5CDB5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C7EBFB5-5D73-4374-BD5C-660352914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387600"/>
            <a:ext cx="12192000" cy="44704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  <a:endParaRPr lang="de-CH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930D001-9D57-41B5-AFD7-1604C383A2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57E8969-9DD7-4B58-81A8-92BDD75246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311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B829AAFD-7B89-460D-A9A5-6AFFE8D502B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25565" y="2"/>
            <a:ext cx="10866435" cy="6857999"/>
          </a:xfrm>
        </p:spPr>
        <p:txBody>
          <a:bodyPr lIns="576000" tIns="972000"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A0A8A36A-4A69-4D92-9355-0D5F7B759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180000"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E60578D-4B4E-412B-BC5F-3F0F9CDD7C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D67BA77-A823-49EF-8557-EA80AD48E59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2042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CF10D5-0203-4BFE-A99B-1643B2DCDC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EAF150A-AA95-4E6D-BBB3-1569D81A10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4968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6BD8A4-0508-4676-9807-4249E303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C2C6674-9719-456E-BE51-7C971E69DE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BCC418-A3A4-4C7A-A03A-C0AEE6222E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01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7758B77-E975-4568-B855-6F06932FA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766217" y="2766222"/>
            <a:ext cx="6858000" cy="1325563"/>
          </a:xfrm>
          <a:prstGeom prst="rect">
            <a:avLst/>
          </a:prstGeom>
          <a:solidFill>
            <a:srgbClr val="009C00">
              <a:alpha val="50196"/>
            </a:srgb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CEA72D-C169-480C-B756-9577CF8E2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25565" y="3"/>
            <a:ext cx="10866435" cy="6857999"/>
          </a:xfrm>
          <a:prstGeom prst="rect">
            <a:avLst/>
          </a:prstGeom>
          <a:solidFill>
            <a:schemeClr val="bg1">
              <a:lumMod val="85000"/>
              <a:alpha val="63000"/>
            </a:schemeClr>
          </a:solidFill>
        </p:spPr>
        <p:txBody>
          <a:bodyPr vert="horz" lIns="576000" tIns="97200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A9485D-1627-4E59-A78E-5F8D7A525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582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FAEC19-6E7F-49CE-9479-4E1A8325B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5615" y="63600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91FFD0E-BEDC-4551-B6DC-4AE328064E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-1"/>
            <a:ext cx="2139626" cy="103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4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spcAft>
          <a:spcPts val="800"/>
        </a:spcAft>
        <a:buClr>
          <a:srgbClr val="009C00"/>
        </a:buClr>
        <a:buFont typeface="Wingdings 3" panose="05040102010807070707" pitchFamily="18" charset="2"/>
        <a:buChar char=""/>
        <a:defRPr sz="2800" kern="1200">
          <a:solidFill>
            <a:srgbClr val="009C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mbol" panose="05050102010706020507" pitchFamily="18" charset="2"/>
        <a:buChar char="-"/>
        <a:defRPr sz="2400" kern="1200">
          <a:solidFill>
            <a:srgbClr val="009C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9C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9C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9C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D966D9A-74CD-4699-A9BC-F247392E5B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r>
              <a:rPr lang="de-CH" dirty="0"/>
              <a:t>Firmenpräsentation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BB4E747-DCFF-42BC-A502-A5A44DFE9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50C8A88-1B8D-4D9B-A818-96802682A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747723" y="3539984"/>
            <a:ext cx="5150512" cy="24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2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AEFE314F-538C-43DB-9C0D-500F87F2EFE4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1325563" y="0"/>
          <a:ext cx="1086643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74475CB5-0176-4D6C-8AE6-75EB4C4BB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Finanzierung</a:t>
            </a:r>
          </a:p>
        </p:txBody>
      </p:sp>
    </p:spTree>
    <p:extLst>
      <p:ext uri="{BB962C8B-B14F-4D97-AF65-F5344CB8AC3E}">
        <p14:creationId xmlns:p14="http://schemas.microsoft.com/office/powerpoint/2010/main" val="160303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C3EDBB7-E364-4021-A06F-1390F451C47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956" y="63982"/>
            <a:ext cx="4282230" cy="285482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A62A41-59B3-4E52-A8B4-30C7402B70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54477">
            <a:off x="4195600" y="3261839"/>
            <a:ext cx="4353965" cy="290264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F4BC61E-8D3A-4782-B088-9C169C458FC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4396">
            <a:off x="7844950" y="761070"/>
            <a:ext cx="4052688" cy="270179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A04E760-EA9F-4C86-AF8E-D0BD31E8BE6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03314">
            <a:off x="7620813" y="3766790"/>
            <a:ext cx="4175634" cy="278375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C03608A-0AA1-4316-BB9F-29CE706CD5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52916">
            <a:off x="286935" y="445789"/>
            <a:ext cx="4072429" cy="271495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AA94664-A3C8-4C96-83A1-044EACF539F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6168">
            <a:off x="259897" y="3549066"/>
            <a:ext cx="4427908" cy="29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2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3C8BFA28-B4BB-4283-B7AE-887A285C4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Summary</a:t>
            </a:r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F3232409-0460-42CC-B2C9-2B49B7E492A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Das ist «</a:t>
            </a:r>
            <a:r>
              <a:rPr lang="de-CH" b="1" dirty="0" err="1"/>
              <a:t>W</a:t>
            </a:r>
            <a:r>
              <a:rPr lang="de-CH" dirty="0" err="1"/>
              <a:t>ahre</a:t>
            </a:r>
            <a:r>
              <a:rPr lang="de-CH" b="1" dirty="0" err="1"/>
              <a:t>W</a:t>
            </a:r>
            <a:r>
              <a:rPr lang="de-CH" dirty="0" err="1"/>
              <a:t>are</a:t>
            </a:r>
            <a:r>
              <a:rPr lang="de-CH" dirty="0"/>
              <a:t>»</a:t>
            </a:r>
          </a:p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Wer wir sind</a:t>
            </a:r>
          </a:p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Unsere Vision</a:t>
            </a:r>
          </a:p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Unser Konzept</a:t>
            </a:r>
          </a:p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Unsere Werte</a:t>
            </a:r>
          </a:p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Das macht uns einzigartig</a:t>
            </a:r>
          </a:p>
          <a:p>
            <a:pPr>
              <a:tabLst>
                <a:tab pos="715963" algn="l"/>
                <a:tab pos="1793875" algn="l"/>
                <a:tab pos="8612188" algn="r"/>
                <a:tab pos="9328150" algn="r"/>
              </a:tabLst>
            </a:pPr>
            <a:r>
              <a:rPr lang="de-CH" dirty="0"/>
              <a:t>Organigramm</a:t>
            </a:r>
          </a:p>
        </p:txBody>
      </p:sp>
    </p:spTree>
    <p:extLst>
      <p:ext uri="{BB962C8B-B14F-4D97-AF65-F5344CB8AC3E}">
        <p14:creationId xmlns:p14="http://schemas.microsoft.com/office/powerpoint/2010/main" val="9549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152C726-3FAF-4DB7-B94C-E7A7215FD09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Neue Art des Verkaufs: Waren ohne Verpackung</a:t>
            </a:r>
          </a:p>
          <a:p>
            <a:r>
              <a:rPr lang="de-CH" dirty="0"/>
              <a:t>Biologisch und fair produziert</a:t>
            </a:r>
          </a:p>
          <a:p>
            <a:r>
              <a:rPr lang="de-CH" dirty="0"/>
              <a:t>Aus der Region, für die Region</a:t>
            </a:r>
          </a:p>
          <a:p>
            <a:r>
              <a:rPr lang="de-CH" dirty="0"/>
              <a:t>Kein/wenig Food </a:t>
            </a:r>
            <a:r>
              <a:rPr lang="de-CH" dirty="0" err="1"/>
              <a:t>Waste</a:t>
            </a:r>
            <a:endParaRPr lang="de-CH" dirty="0"/>
          </a:p>
          <a:p>
            <a:r>
              <a:rPr lang="de-CH" dirty="0"/>
              <a:t>Starke Produzenten-/Konsumentenbeziehung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D898611-9955-485E-9F00-4BC5E1790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Was ist «</a:t>
            </a:r>
            <a:r>
              <a:rPr lang="de-CH" dirty="0" err="1"/>
              <a:t>WahreWare</a:t>
            </a:r>
            <a:r>
              <a:rPr lang="de-CH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9459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2DDA84B-E341-4F74-8828-733F791AEB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Ximena Rodriguez (* 25. Mai 1979)</a:t>
            </a:r>
          </a:p>
          <a:p>
            <a:pPr lvl="1"/>
            <a:r>
              <a:rPr lang="de-CH" dirty="0"/>
              <a:t>Masterstudium in </a:t>
            </a:r>
            <a:r>
              <a:rPr lang="de-CH" dirty="0" err="1"/>
              <a:t>Conservation</a:t>
            </a:r>
            <a:r>
              <a:rPr lang="de-CH" dirty="0"/>
              <a:t> </a:t>
            </a:r>
            <a:r>
              <a:rPr lang="de-CH" dirty="0" err="1"/>
              <a:t>Biology</a:t>
            </a:r>
            <a:endParaRPr lang="de-CH" dirty="0"/>
          </a:p>
          <a:p>
            <a:pPr lvl="1"/>
            <a:r>
              <a:rPr lang="de-CH" dirty="0"/>
              <a:t>Bereits Erfahrung mit eigenem Geschäft</a:t>
            </a:r>
          </a:p>
          <a:p>
            <a:r>
              <a:rPr lang="de-CH" dirty="0"/>
              <a:t>Sarah Meyer (* 24. November 1986)</a:t>
            </a:r>
          </a:p>
          <a:p>
            <a:pPr lvl="1"/>
            <a:r>
              <a:rPr lang="de-CH" dirty="0"/>
              <a:t>Masterstudium Umweltwissenschaften ETH</a:t>
            </a:r>
          </a:p>
          <a:p>
            <a:pPr lvl="1"/>
            <a:r>
              <a:rPr lang="de-CH" dirty="0"/>
              <a:t>Grosse Projekterfahrung im Bereich Ernährung/Umwelt</a:t>
            </a:r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B890DAE-9990-4089-9628-C89AD9F8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Team</a:t>
            </a:r>
          </a:p>
        </p:txBody>
      </p:sp>
    </p:spTree>
    <p:extLst>
      <p:ext uri="{BB962C8B-B14F-4D97-AF65-F5344CB8AC3E}">
        <p14:creationId xmlns:p14="http://schemas.microsoft.com/office/powerpoint/2010/main" val="52986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ACC0318-1018-4C57-A79D-0666D0EF79E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Wir möchten ein neues Einkaufsmodell etablieren.</a:t>
            </a:r>
          </a:p>
          <a:p>
            <a:r>
              <a:rPr lang="de-CH" dirty="0"/>
              <a:t>Nachhaltigkeit und Fairness sind tragende Elemente.</a:t>
            </a:r>
          </a:p>
          <a:p>
            <a:r>
              <a:rPr lang="de-CH" dirty="0"/>
              <a:t>Grundlage ist die Gemeinschaft.</a:t>
            </a:r>
          </a:p>
          <a:p>
            <a:r>
              <a:rPr lang="de-CH" dirty="0"/>
              <a:t>«</a:t>
            </a:r>
            <a:r>
              <a:rPr lang="de-CH" b="1" dirty="0" err="1"/>
              <a:t>W</a:t>
            </a:r>
            <a:r>
              <a:rPr lang="de-CH" dirty="0" err="1"/>
              <a:t>ahre</a:t>
            </a:r>
            <a:r>
              <a:rPr lang="de-CH" b="1" dirty="0" err="1"/>
              <a:t>W</a:t>
            </a:r>
            <a:r>
              <a:rPr lang="de-CH" dirty="0" err="1"/>
              <a:t>are</a:t>
            </a:r>
            <a:r>
              <a:rPr lang="de-CH" dirty="0"/>
              <a:t>» ist stets persönlich, echt und authentisch.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519A7E7-62F8-4B40-BBAC-18FCB972D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Unsere Vision</a:t>
            </a:r>
          </a:p>
        </p:txBody>
      </p:sp>
    </p:spTree>
    <p:extLst>
      <p:ext uri="{BB962C8B-B14F-4D97-AF65-F5344CB8AC3E}">
        <p14:creationId xmlns:p14="http://schemas.microsoft.com/office/powerpoint/2010/main" val="677594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17221CF-7962-4C64-A79D-C7C0B7887E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Unsere Ware bieten wir grundsätzlich unverpackt an.</a:t>
            </a:r>
          </a:p>
          <a:p>
            <a:r>
              <a:rPr lang="de-CH" dirty="0"/>
              <a:t>Unsere Kundinnen und Kunden bringen ihre eigenen Behälter mit.</a:t>
            </a:r>
          </a:p>
          <a:p>
            <a:r>
              <a:rPr lang="de-CH" dirty="0"/>
              <a:t>Wir möchten den alltäglichen Lebensmittelbedarf abdecken.</a:t>
            </a:r>
          </a:p>
          <a:p>
            <a:r>
              <a:rPr lang="de-CH" dirty="0"/>
              <a:t>Wir ergänzen unseren Laden durch einen Online-Shop.</a:t>
            </a:r>
          </a:p>
          <a:p>
            <a:r>
              <a:rPr lang="de-CH" dirty="0"/>
              <a:t>Wir bieten nachhaltig und biologisch produzierte Ware an.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F5E5CFE-B577-4132-B386-3B254E386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 Konzept</a:t>
            </a:r>
          </a:p>
        </p:txBody>
      </p:sp>
    </p:spTree>
    <p:extLst>
      <p:ext uri="{BB962C8B-B14F-4D97-AF65-F5344CB8AC3E}">
        <p14:creationId xmlns:p14="http://schemas.microsoft.com/office/powerpoint/2010/main" val="231185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1355ED5-B9D4-49DC-9EDC-7A9EACF83A4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Wir leben die Nachhaltigkeit (Effizienz, Konsistenz, Suffizienz)</a:t>
            </a:r>
          </a:p>
          <a:p>
            <a:r>
              <a:rPr lang="de-CH" dirty="0"/>
              <a:t>Wir sind zuverlässig und transparent.</a:t>
            </a:r>
          </a:p>
          <a:p>
            <a:r>
              <a:rPr lang="de-CH" dirty="0"/>
              <a:t>Wir führen einen konstruktiven Dialog mit unseren Kundinnen und Kunden sowie unseren Lieferanten.</a:t>
            </a:r>
          </a:p>
          <a:p>
            <a:r>
              <a:rPr lang="de-CH" dirty="0"/>
              <a:t>Wir haben eine persönliche Beziehung zu unseren Produzenten.</a:t>
            </a:r>
          </a:p>
          <a:p>
            <a:r>
              <a:rPr lang="de-CH" dirty="0"/>
              <a:t>Wir fördern das Prinzip «</a:t>
            </a:r>
            <a:r>
              <a:rPr lang="de-CH" dirty="0" err="1"/>
              <a:t>Cradle</a:t>
            </a:r>
            <a:r>
              <a:rPr lang="de-CH" dirty="0"/>
              <a:t>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Cradle</a:t>
            </a:r>
            <a:r>
              <a:rPr lang="de-CH" dirty="0"/>
              <a:t>».</a:t>
            </a:r>
          </a:p>
          <a:p>
            <a:r>
              <a:rPr lang="de-CH" dirty="0"/>
              <a:t>Wir fördern einen bewussteren Konsum.</a:t>
            </a:r>
          </a:p>
          <a:p>
            <a:r>
              <a:rPr lang="de-CH" dirty="0"/>
              <a:t>Wir handeln lokal und denken global.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1B8ACE-8F0F-42D2-9E34-8D551D96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Unsere Werte</a:t>
            </a:r>
          </a:p>
        </p:txBody>
      </p:sp>
    </p:spTree>
    <p:extLst>
      <p:ext uri="{BB962C8B-B14F-4D97-AF65-F5344CB8AC3E}">
        <p14:creationId xmlns:p14="http://schemas.microsoft.com/office/powerpoint/2010/main" val="287726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1495B6A-30EE-488F-85F9-199A60851D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25565" y="2"/>
            <a:ext cx="10866435" cy="6857999"/>
          </a:xfrm>
        </p:spPr>
        <p:txBody>
          <a:bodyPr/>
          <a:lstStyle/>
          <a:p>
            <a:r>
              <a:rPr lang="de-CH" dirty="0"/>
              <a:t>Wir bieten ausschliesslich verpackungsfreie Ware an.</a:t>
            </a:r>
          </a:p>
          <a:p>
            <a:r>
              <a:rPr lang="de-CH" dirty="0"/>
              <a:t>Unser Angebot ist wenn immer möglich biologisch.</a:t>
            </a:r>
          </a:p>
          <a:p>
            <a:r>
              <a:rPr lang="de-CH" dirty="0"/>
              <a:t>Wir handeln und denken nachhaltig.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BD7BFCE-3725-4EDE-B243-F3DC318C4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macht uns einzigartig</a:t>
            </a:r>
          </a:p>
        </p:txBody>
      </p:sp>
    </p:spTree>
    <p:extLst>
      <p:ext uri="{BB962C8B-B14F-4D97-AF65-F5344CB8AC3E}">
        <p14:creationId xmlns:p14="http://schemas.microsoft.com/office/powerpoint/2010/main" val="330881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4475CB5-0176-4D6C-8AE6-75EB4C4BB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Organigramm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C9D2865-EC56-44B0-8AEE-06C571925D3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9449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Benutzerdefinier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2EFD9"/>
      </a:accent1>
      <a:accent2>
        <a:srgbClr val="C5E0B3"/>
      </a:accent2>
      <a:accent3>
        <a:srgbClr val="A8D08D"/>
      </a:accent3>
      <a:accent4>
        <a:srgbClr val="53813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356</Words>
  <Application>Microsoft Office PowerPoint</Application>
  <PresentationFormat>Breitbild</PresentationFormat>
  <Paragraphs>72</Paragraphs>
  <Slides>11</Slides>
  <Notes>3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  <vt:variant>
        <vt:lpstr>Zielgruppenorientierte Präsentationen</vt:lpstr>
      </vt:variant>
      <vt:variant>
        <vt:i4>4</vt:i4>
      </vt:variant>
    </vt:vector>
  </HeadingPairs>
  <TitlesOfParts>
    <vt:vector size="21" baseType="lpstr">
      <vt:lpstr>Arial</vt:lpstr>
      <vt:lpstr>Calibri</vt:lpstr>
      <vt:lpstr>Calibri Light</vt:lpstr>
      <vt:lpstr>Symbol</vt:lpstr>
      <vt:lpstr>Wingdings 3</vt:lpstr>
      <vt:lpstr>Office</vt:lpstr>
      <vt:lpstr>Firmenpräsentation</vt:lpstr>
      <vt:lpstr>Summary</vt:lpstr>
      <vt:lpstr>Was ist «WahreWare»</vt:lpstr>
      <vt:lpstr>Das Team</vt:lpstr>
      <vt:lpstr>Unsere Vision</vt:lpstr>
      <vt:lpstr>Unser Konzept</vt:lpstr>
      <vt:lpstr>Unsere Werte</vt:lpstr>
      <vt:lpstr>Das macht uns einzigartig</vt:lpstr>
      <vt:lpstr>Organigramm</vt:lpstr>
      <vt:lpstr>Finanzierung</vt:lpstr>
      <vt:lpstr>PowerPoint-Präsentation</vt:lpstr>
      <vt:lpstr>Langversion</vt:lpstr>
      <vt:lpstr>Kurzversion</vt:lpstr>
      <vt:lpstr>Investoren</vt:lpstr>
      <vt:lpstr>Lieferanten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Firmenpräsentation</dc:title>
  <dc:creator>KV Schweiz</dc:creator>
  <cp:lastModifiedBy>Olaf Schmelter</cp:lastModifiedBy>
  <cp:revision>31</cp:revision>
  <dcterms:created xsi:type="dcterms:W3CDTF">2017-08-25T15:55:52Z</dcterms:created>
  <dcterms:modified xsi:type="dcterms:W3CDTF">2018-02-04T11:57:50Z</dcterms:modified>
</cp:coreProperties>
</file>