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Default Extension="mp4" ContentType="video/unknown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6" r:id="rId2"/>
    <p:sldId id="257" r:id="rId3"/>
    <p:sldId id="258" r:id="rId4"/>
    <p:sldId id="259" r:id="rId5"/>
    <p:sldId id="262" r:id="rId6"/>
    <p:sldId id="261" r:id="rId7"/>
    <p:sldId id="260" r:id="rId8"/>
    <p:sldId id="266" r:id="rId9"/>
  </p:sldIdLst>
  <p:sldSz cx="12192000" cy="6858000"/>
  <p:notesSz cx="6858000" cy="9144000"/>
  <p:custShowLst>
    <p:custShow name="Kurzform" id="0">
      <p:sldLst>
        <p:sld r:id="rId5"/>
        <p:sld r:id="rId6"/>
        <p:sld r:id="rId8"/>
        <p:sld r:id="rId9"/>
      </p:sldLst>
    </p:custShow>
  </p:custShowLst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1BC"/>
    <a:srgbClr val="E17800"/>
    <a:srgbClr val="FF8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56" autoAdjust="0"/>
    <p:restoredTop sz="94630" autoAdjust="0"/>
  </p:normalViewPr>
  <p:slideViewPr>
    <p:cSldViewPr snapToGrid="0">
      <p:cViewPr>
        <p:scale>
          <a:sx n="76" d="100"/>
          <a:sy n="76" d="100"/>
        </p:scale>
        <p:origin x="-540" y="-4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>
        <p:scale>
          <a:sx n="67" d="100"/>
          <a:sy n="67" d="100"/>
        </p:scale>
        <p:origin x="3351" y="54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713AD19-9346-4194-87C6-941FB7FDC129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09979420-D8CC-4F66-B448-47AE57B73592}">
      <dgm:prSet/>
      <dgm:spPr/>
      <dgm:t>
        <a:bodyPr/>
        <a:lstStyle/>
        <a:p>
          <a:r>
            <a:rPr lang="de-CH"/>
            <a:t>Geschwindigkeiten (rpm)</a:t>
          </a:r>
        </a:p>
      </dgm:t>
    </dgm:pt>
    <dgm:pt modelId="{85876C12-CF36-4517-8E16-3F0A84F7223A}" type="parTrans" cxnId="{768E761A-79E9-4297-9FB5-A3A0C0F91CE8}">
      <dgm:prSet/>
      <dgm:spPr/>
      <dgm:t>
        <a:bodyPr/>
        <a:lstStyle/>
        <a:p>
          <a:endParaRPr lang="de-DE"/>
        </a:p>
      </dgm:t>
    </dgm:pt>
    <dgm:pt modelId="{FA8E16CE-F565-4447-B089-72FB89EB17D2}" type="sibTrans" cxnId="{768E761A-79E9-4297-9FB5-A3A0C0F91CE8}">
      <dgm:prSet/>
      <dgm:spPr/>
      <dgm:t>
        <a:bodyPr/>
        <a:lstStyle/>
        <a:p>
          <a:endParaRPr lang="de-DE"/>
        </a:p>
      </dgm:t>
    </dgm:pt>
    <dgm:pt modelId="{E47499AA-B516-49F7-9F4F-B879C308967F}">
      <dgm:prSet/>
      <dgm:spPr/>
      <dgm:t>
        <a:bodyPr/>
        <a:lstStyle/>
        <a:p>
          <a:r>
            <a:rPr lang="de-CH" dirty="0"/>
            <a:t>33⅓	gängige Langspielplatten (Vinyl)</a:t>
          </a:r>
        </a:p>
      </dgm:t>
    </dgm:pt>
    <dgm:pt modelId="{71563B1F-7200-4C63-A485-8D4FE0389DD2}" type="parTrans" cxnId="{5CE5C4BA-AAA2-4BA0-93B2-A8E9E4384FC6}">
      <dgm:prSet/>
      <dgm:spPr/>
      <dgm:t>
        <a:bodyPr/>
        <a:lstStyle/>
        <a:p>
          <a:endParaRPr lang="de-DE"/>
        </a:p>
      </dgm:t>
    </dgm:pt>
    <dgm:pt modelId="{ED2A4A65-0416-4186-B075-D05161EE7F4D}" type="sibTrans" cxnId="{5CE5C4BA-AAA2-4BA0-93B2-A8E9E4384FC6}">
      <dgm:prSet/>
      <dgm:spPr/>
      <dgm:t>
        <a:bodyPr/>
        <a:lstStyle/>
        <a:p>
          <a:endParaRPr lang="de-DE"/>
        </a:p>
      </dgm:t>
    </dgm:pt>
    <dgm:pt modelId="{58279A89-856A-4770-A702-BD4EFBBDF2CE}">
      <dgm:prSet/>
      <dgm:spPr/>
      <dgm:t>
        <a:bodyPr/>
        <a:lstStyle/>
        <a:p>
          <a:r>
            <a:rPr lang="de-CH" dirty="0"/>
            <a:t>45	Singles</a:t>
          </a:r>
        </a:p>
      </dgm:t>
    </dgm:pt>
    <dgm:pt modelId="{EDDAE1B9-75AE-4069-8B54-D8BE92AB65B7}" type="parTrans" cxnId="{F51BEB08-A7DA-401F-A707-07C08621659E}">
      <dgm:prSet/>
      <dgm:spPr/>
      <dgm:t>
        <a:bodyPr/>
        <a:lstStyle/>
        <a:p>
          <a:endParaRPr lang="de-DE"/>
        </a:p>
      </dgm:t>
    </dgm:pt>
    <dgm:pt modelId="{EB83F1C9-F64C-4751-8008-BA820483AA12}" type="sibTrans" cxnId="{F51BEB08-A7DA-401F-A707-07C08621659E}">
      <dgm:prSet/>
      <dgm:spPr/>
      <dgm:t>
        <a:bodyPr/>
        <a:lstStyle/>
        <a:p>
          <a:endParaRPr lang="de-DE"/>
        </a:p>
      </dgm:t>
    </dgm:pt>
    <dgm:pt modelId="{7DFA96C7-199F-465D-9DAD-E2737BF4008E}">
      <dgm:prSet/>
      <dgm:spPr/>
      <dgm:t>
        <a:bodyPr/>
        <a:lstStyle/>
        <a:p>
          <a:r>
            <a:rPr lang="de-CH" dirty="0"/>
            <a:t>78	alte Schellack-Platten</a:t>
          </a:r>
        </a:p>
      </dgm:t>
    </dgm:pt>
    <dgm:pt modelId="{AEB8692A-5688-43AF-A081-0C202CD1CE08}" type="parTrans" cxnId="{631B70C5-F9F1-4D40-8E3F-3B4AECBB83F3}">
      <dgm:prSet/>
      <dgm:spPr/>
      <dgm:t>
        <a:bodyPr/>
        <a:lstStyle/>
        <a:p>
          <a:endParaRPr lang="de-DE"/>
        </a:p>
      </dgm:t>
    </dgm:pt>
    <dgm:pt modelId="{2AE65EBE-B0D4-4778-8E62-AD4D44E966F8}" type="sibTrans" cxnId="{631B70C5-F9F1-4D40-8E3F-3B4AECBB83F3}">
      <dgm:prSet/>
      <dgm:spPr/>
      <dgm:t>
        <a:bodyPr/>
        <a:lstStyle/>
        <a:p>
          <a:endParaRPr lang="de-DE"/>
        </a:p>
      </dgm:t>
    </dgm:pt>
    <dgm:pt modelId="{089C81D1-9409-446A-8BF1-0961C1C2B0D0}">
      <dgm:prSet/>
      <dgm:spPr/>
      <dgm:t>
        <a:bodyPr/>
        <a:lstStyle/>
        <a:p>
          <a:r>
            <a:rPr lang="de-CH"/>
            <a:t>Tonarm auflegen</a:t>
          </a:r>
        </a:p>
      </dgm:t>
    </dgm:pt>
    <dgm:pt modelId="{E549C07B-37C8-49E8-8558-1CBDF7931BA6}" type="parTrans" cxnId="{A1317601-2CB6-49AA-8CF3-F06B4B031306}">
      <dgm:prSet/>
      <dgm:spPr/>
      <dgm:t>
        <a:bodyPr/>
        <a:lstStyle/>
        <a:p>
          <a:endParaRPr lang="de-DE"/>
        </a:p>
      </dgm:t>
    </dgm:pt>
    <dgm:pt modelId="{BF192E28-E3B7-49E2-9F11-CE448E0F300E}" type="sibTrans" cxnId="{A1317601-2CB6-49AA-8CF3-F06B4B031306}">
      <dgm:prSet/>
      <dgm:spPr/>
      <dgm:t>
        <a:bodyPr/>
        <a:lstStyle/>
        <a:p>
          <a:endParaRPr lang="de-DE"/>
        </a:p>
      </dgm:t>
    </dgm:pt>
    <dgm:pt modelId="{9E98F5C6-EB26-4987-A3FF-96AD414FC3B5}">
      <dgm:prSet/>
      <dgm:spPr/>
      <dgm:t>
        <a:bodyPr/>
        <a:lstStyle/>
        <a:p>
          <a:r>
            <a:rPr lang="de-CH"/>
            <a:t>Manuell</a:t>
          </a:r>
        </a:p>
      </dgm:t>
    </dgm:pt>
    <dgm:pt modelId="{2058BAB4-236C-4535-90B1-3AF5CDEA9A05}" type="parTrans" cxnId="{240CB78C-E36B-490B-AF28-235F31E98BF0}">
      <dgm:prSet/>
      <dgm:spPr/>
      <dgm:t>
        <a:bodyPr/>
        <a:lstStyle/>
        <a:p>
          <a:endParaRPr lang="de-DE"/>
        </a:p>
      </dgm:t>
    </dgm:pt>
    <dgm:pt modelId="{DFB2BC84-1D14-4F94-A0AC-4E18A89A9B79}" type="sibTrans" cxnId="{240CB78C-E36B-490B-AF28-235F31E98BF0}">
      <dgm:prSet/>
      <dgm:spPr/>
      <dgm:t>
        <a:bodyPr/>
        <a:lstStyle/>
        <a:p>
          <a:endParaRPr lang="de-DE"/>
        </a:p>
      </dgm:t>
    </dgm:pt>
    <dgm:pt modelId="{0823C823-9414-4346-81A2-F5B3E01D1963}">
      <dgm:prSet/>
      <dgm:spPr/>
      <dgm:t>
        <a:bodyPr/>
        <a:lstStyle/>
        <a:p>
          <a:r>
            <a:rPr lang="de-CH"/>
            <a:t>Halbautomatisch</a:t>
          </a:r>
        </a:p>
      </dgm:t>
    </dgm:pt>
    <dgm:pt modelId="{69A97E51-7573-455C-9287-87B5E8BC467E}" type="parTrans" cxnId="{4941EF44-FD27-46FF-98C1-B084C090DB72}">
      <dgm:prSet/>
      <dgm:spPr/>
      <dgm:t>
        <a:bodyPr/>
        <a:lstStyle/>
        <a:p>
          <a:endParaRPr lang="de-DE"/>
        </a:p>
      </dgm:t>
    </dgm:pt>
    <dgm:pt modelId="{46AABEB6-6944-4B0D-88A8-E8B4C9A74244}" type="sibTrans" cxnId="{4941EF44-FD27-46FF-98C1-B084C090DB72}">
      <dgm:prSet/>
      <dgm:spPr/>
      <dgm:t>
        <a:bodyPr/>
        <a:lstStyle/>
        <a:p>
          <a:endParaRPr lang="de-DE"/>
        </a:p>
      </dgm:t>
    </dgm:pt>
    <dgm:pt modelId="{03F7A1F4-E295-478A-9955-ECF6881DF5BD}">
      <dgm:prSet/>
      <dgm:spPr/>
      <dgm:t>
        <a:bodyPr/>
        <a:lstStyle/>
        <a:p>
          <a:r>
            <a:rPr lang="de-CH"/>
            <a:t>Automatisch</a:t>
          </a:r>
        </a:p>
      </dgm:t>
    </dgm:pt>
    <dgm:pt modelId="{5A82B8EF-B6DD-48C6-94DA-E22387159D85}" type="parTrans" cxnId="{6CD07C8B-F0D0-4071-BF71-076DAD578536}">
      <dgm:prSet/>
      <dgm:spPr/>
      <dgm:t>
        <a:bodyPr/>
        <a:lstStyle/>
        <a:p>
          <a:endParaRPr lang="de-DE"/>
        </a:p>
      </dgm:t>
    </dgm:pt>
    <dgm:pt modelId="{974FE634-D305-4D65-8FBE-7576ADF461D1}" type="sibTrans" cxnId="{6CD07C8B-F0D0-4071-BF71-076DAD578536}">
      <dgm:prSet/>
      <dgm:spPr/>
      <dgm:t>
        <a:bodyPr/>
        <a:lstStyle/>
        <a:p>
          <a:endParaRPr lang="de-DE"/>
        </a:p>
      </dgm:t>
    </dgm:pt>
    <dgm:pt modelId="{CB627EC3-BAE9-4DF1-BD75-C5D5DB1F6DB9}">
      <dgm:prSet/>
      <dgm:spPr/>
      <dgm:t>
        <a:bodyPr/>
        <a:lstStyle/>
        <a:p>
          <a:r>
            <a:rPr lang="de-CH"/>
            <a:t>USB</a:t>
          </a:r>
        </a:p>
      </dgm:t>
    </dgm:pt>
    <dgm:pt modelId="{B4B7CEE6-ACD9-4C9E-B0B8-8D216B4F6BF8}" type="parTrans" cxnId="{71323918-2D09-4C94-A0A4-A7954B3A5F30}">
      <dgm:prSet/>
      <dgm:spPr/>
      <dgm:t>
        <a:bodyPr/>
        <a:lstStyle/>
        <a:p>
          <a:endParaRPr lang="de-DE"/>
        </a:p>
      </dgm:t>
    </dgm:pt>
    <dgm:pt modelId="{FC1A8A3D-8613-445F-A894-600638E113FC}" type="sibTrans" cxnId="{71323918-2D09-4C94-A0A4-A7954B3A5F30}">
      <dgm:prSet/>
      <dgm:spPr/>
      <dgm:t>
        <a:bodyPr/>
        <a:lstStyle/>
        <a:p>
          <a:endParaRPr lang="de-DE"/>
        </a:p>
      </dgm:t>
    </dgm:pt>
    <dgm:pt modelId="{0B5220EC-608C-4526-B3DA-6B7CE1D60155}">
      <dgm:prSet/>
      <dgm:spPr/>
      <dgm:t>
        <a:bodyPr/>
        <a:lstStyle/>
        <a:p>
          <a:r>
            <a:rPr lang="de-CH"/>
            <a:t>Integrierter Vorverstärker</a:t>
          </a:r>
        </a:p>
      </dgm:t>
    </dgm:pt>
    <dgm:pt modelId="{92A0076A-0393-480D-BD2A-E953CBF32C60}" type="parTrans" cxnId="{7B1DACDF-B7E2-471C-B2FB-E6D5838462A4}">
      <dgm:prSet/>
      <dgm:spPr/>
      <dgm:t>
        <a:bodyPr/>
        <a:lstStyle/>
        <a:p>
          <a:endParaRPr lang="de-DE"/>
        </a:p>
      </dgm:t>
    </dgm:pt>
    <dgm:pt modelId="{3F0890C1-D705-42F4-9F29-375C369CD186}" type="sibTrans" cxnId="{7B1DACDF-B7E2-471C-B2FB-E6D5838462A4}">
      <dgm:prSet/>
      <dgm:spPr/>
      <dgm:t>
        <a:bodyPr/>
        <a:lstStyle/>
        <a:p>
          <a:endParaRPr lang="de-DE"/>
        </a:p>
      </dgm:t>
    </dgm:pt>
    <dgm:pt modelId="{D2D46120-7A66-4235-B14F-572150054942}" type="pres">
      <dgm:prSet presAssocID="{F713AD19-9346-4194-87C6-941FB7FDC129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de-CH"/>
        </a:p>
      </dgm:t>
    </dgm:pt>
    <dgm:pt modelId="{0A0F89FB-FDCE-4EA8-99F3-51DB92A8AC14}" type="pres">
      <dgm:prSet presAssocID="{09979420-D8CC-4F66-B448-47AE57B73592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de-CH"/>
        </a:p>
      </dgm:t>
    </dgm:pt>
    <dgm:pt modelId="{46E72C4E-ECCE-4D20-839B-48EB886B93D2}" type="pres">
      <dgm:prSet presAssocID="{09979420-D8CC-4F66-B448-47AE57B73592}" presName="child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de-CH"/>
        </a:p>
      </dgm:t>
    </dgm:pt>
    <dgm:pt modelId="{EDC9FAF4-EFB5-4571-AC2E-F3583EF6ED3D}" type="pres">
      <dgm:prSet presAssocID="{089C81D1-9409-446A-8BF1-0961C1C2B0D0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de-CH"/>
        </a:p>
      </dgm:t>
    </dgm:pt>
    <dgm:pt modelId="{2453BED0-C40D-4167-9BF7-7693589ED2A9}" type="pres">
      <dgm:prSet presAssocID="{089C81D1-9409-446A-8BF1-0961C1C2B0D0}" presName="child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de-CH"/>
        </a:p>
      </dgm:t>
    </dgm:pt>
    <dgm:pt modelId="{FBEE9D4E-C2AB-45B0-A1D5-5C4872293F1A}" type="pres">
      <dgm:prSet presAssocID="{CB627EC3-BAE9-4DF1-BD75-C5D5DB1F6DB9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de-CH"/>
        </a:p>
      </dgm:t>
    </dgm:pt>
    <dgm:pt modelId="{8A1E70F6-EA89-4E32-8C07-01EE463033C5}" type="pres">
      <dgm:prSet presAssocID="{FC1A8A3D-8613-445F-A894-600638E113FC}" presName="spacer" presStyleCnt="0"/>
      <dgm:spPr/>
    </dgm:pt>
    <dgm:pt modelId="{FD5CDA2A-CDFA-4514-8E2A-6FA7C5425126}" type="pres">
      <dgm:prSet presAssocID="{0B5220EC-608C-4526-B3DA-6B7CE1D60155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de-CH"/>
        </a:p>
      </dgm:t>
    </dgm:pt>
  </dgm:ptLst>
  <dgm:cxnLst>
    <dgm:cxn modelId="{7B1DACDF-B7E2-471C-B2FB-E6D5838462A4}" srcId="{F713AD19-9346-4194-87C6-941FB7FDC129}" destId="{0B5220EC-608C-4526-B3DA-6B7CE1D60155}" srcOrd="3" destOrd="0" parTransId="{92A0076A-0393-480D-BD2A-E953CBF32C60}" sibTransId="{3F0890C1-D705-42F4-9F29-375C369CD186}"/>
    <dgm:cxn modelId="{A1317601-2CB6-49AA-8CF3-F06B4B031306}" srcId="{F713AD19-9346-4194-87C6-941FB7FDC129}" destId="{089C81D1-9409-446A-8BF1-0961C1C2B0D0}" srcOrd="1" destOrd="0" parTransId="{E549C07B-37C8-49E8-8558-1CBDF7931BA6}" sibTransId="{BF192E28-E3B7-49E2-9F11-CE448E0F300E}"/>
    <dgm:cxn modelId="{3441A5C0-EB6D-4A06-82FF-75B9E873FD59}" type="presOf" srcId="{0B5220EC-608C-4526-B3DA-6B7CE1D60155}" destId="{FD5CDA2A-CDFA-4514-8E2A-6FA7C5425126}" srcOrd="0" destOrd="0" presId="urn:microsoft.com/office/officeart/2005/8/layout/vList2"/>
    <dgm:cxn modelId="{240CB78C-E36B-490B-AF28-235F31E98BF0}" srcId="{089C81D1-9409-446A-8BF1-0961C1C2B0D0}" destId="{9E98F5C6-EB26-4987-A3FF-96AD414FC3B5}" srcOrd="0" destOrd="0" parTransId="{2058BAB4-236C-4535-90B1-3AF5CDEA9A05}" sibTransId="{DFB2BC84-1D14-4F94-A0AC-4E18A89A9B79}"/>
    <dgm:cxn modelId="{F51BEB08-A7DA-401F-A707-07C08621659E}" srcId="{09979420-D8CC-4F66-B448-47AE57B73592}" destId="{58279A89-856A-4770-A702-BD4EFBBDF2CE}" srcOrd="1" destOrd="0" parTransId="{EDDAE1B9-75AE-4069-8B54-D8BE92AB65B7}" sibTransId="{EB83F1C9-F64C-4751-8008-BA820483AA12}"/>
    <dgm:cxn modelId="{B557EFFE-81CC-4544-A7EB-8532947203CC}" type="presOf" srcId="{9E98F5C6-EB26-4987-A3FF-96AD414FC3B5}" destId="{2453BED0-C40D-4167-9BF7-7693589ED2A9}" srcOrd="0" destOrd="0" presId="urn:microsoft.com/office/officeart/2005/8/layout/vList2"/>
    <dgm:cxn modelId="{571A46B8-D9D2-4DDE-9DB3-DA5F12B1B493}" type="presOf" srcId="{03F7A1F4-E295-478A-9955-ECF6881DF5BD}" destId="{2453BED0-C40D-4167-9BF7-7693589ED2A9}" srcOrd="0" destOrd="2" presId="urn:microsoft.com/office/officeart/2005/8/layout/vList2"/>
    <dgm:cxn modelId="{4847B18E-3DE5-4036-BEB2-BFABE1EA5AD8}" type="presOf" srcId="{E47499AA-B516-49F7-9F4F-B879C308967F}" destId="{46E72C4E-ECCE-4D20-839B-48EB886B93D2}" srcOrd="0" destOrd="0" presId="urn:microsoft.com/office/officeart/2005/8/layout/vList2"/>
    <dgm:cxn modelId="{768E761A-79E9-4297-9FB5-A3A0C0F91CE8}" srcId="{F713AD19-9346-4194-87C6-941FB7FDC129}" destId="{09979420-D8CC-4F66-B448-47AE57B73592}" srcOrd="0" destOrd="0" parTransId="{85876C12-CF36-4517-8E16-3F0A84F7223A}" sibTransId="{FA8E16CE-F565-4447-B089-72FB89EB17D2}"/>
    <dgm:cxn modelId="{5CE5C4BA-AAA2-4BA0-93B2-A8E9E4384FC6}" srcId="{09979420-D8CC-4F66-B448-47AE57B73592}" destId="{E47499AA-B516-49F7-9F4F-B879C308967F}" srcOrd="0" destOrd="0" parTransId="{71563B1F-7200-4C63-A485-8D4FE0389DD2}" sibTransId="{ED2A4A65-0416-4186-B075-D05161EE7F4D}"/>
    <dgm:cxn modelId="{631B70C5-F9F1-4D40-8E3F-3B4AECBB83F3}" srcId="{09979420-D8CC-4F66-B448-47AE57B73592}" destId="{7DFA96C7-199F-465D-9DAD-E2737BF4008E}" srcOrd="2" destOrd="0" parTransId="{AEB8692A-5688-43AF-A081-0C202CD1CE08}" sibTransId="{2AE65EBE-B0D4-4778-8E62-AD4D44E966F8}"/>
    <dgm:cxn modelId="{71323918-2D09-4C94-A0A4-A7954B3A5F30}" srcId="{F713AD19-9346-4194-87C6-941FB7FDC129}" destId="{CB627EC3-BAE9-4DF1-BD75-C5D5DB1F6DB9}" srcOrd="2" destOrd="0" parTransId="{B4B7CEE6-ACD9-4C9E-B0B8-8D216B4F6BF8}" sibTransId="{FC1A8A3D-8613-445F-A894-600638E113FC}"/>
    <dgm:cxn modelId="{E3E3D6C8-03CC-4843-8C03-9A7760330D1D}" type="presOf" srcId="{58279A89-856A-4770-A702-BD4EFBBDF2CE}" destId="{46E72C4E-ECCE-4D20-839B-48EB886B93D2}" srcOrd="0" destOrd="1" presId="urn:microsoft.com/office/officeart/2005/8/layout/vList2"/>
    <dgm:cxn modelId="{3AF94DFA-CB67-492B-BBDF-2F8B1C497385}" type="presOf" srcId="{7DFA96C7-199F-465D-9DAD-E2737BF4008E}" destId="{46E72C4E-ECCE-4D20-839B-48EB886B93D2}" srcOrd="0" destOrd="2" presId="urn:microsoft.com/office/officeart/2005/8/layout/vList2"/>
    <dgm:cxn modelId="{B6C50DA4-47E9-44A5-860F-61DCFADB4E00}" type="presOf" srcId="{CB627EC3-BAE9-4DF1-BD75-C5D5DB1F6DB9}" destId="{FBEE9D4E-C2AB-45B0-A1D5-5C4872293F1A}" srcOrd="0" destOrd="0" presId="urn:microsoft.com/office/officeart/2005/8/layout/vList2"/>
    <dgm:cxn modelId="{6CD07C8B-F0D0-4071-BF71-076DAD578536}" srcId="{089C81D1-9409-446A-8BF1-0961C1C2B0D0}" destId="{03F7A1F4-E295-478A-9955-ECF6881DF5BD}" srcOrd="2" destOrd="0" parTransId="{5A82B8EF-B6DD-48C6-94DA-E22387159D85}" sibTransId="{974FE634-D305-4D65-8FBE-7576ADF461D1}"/>
    <dgm:cxn modelId="{4F747AE6-2736-40CE-9A3C-DC4D2C43C8FF}" type="presOf" srcId="{089C81D1-9409-446A-8BF1-0961C1C2B0D0}" destId="{EDC9FAF4-EFB5-4571-AC2E-F3583EF6ED3D}" srcOrd="0" destOrd="0" presId="urn:microsoft.com/office/officeart/2005/8/layout/vList2"/>
    <dgm:cxn modelId="{AF01C6C5-5695-4A2B-AD7F-08CC0135E203}" type="presOf" srcId="{F713AD19-9346-4194-87C6-941FB7FDC129}" destId="{D2D46120-7A66-4235-B14F-572150054942}" srcOrd="0" destOrd="0" presId="urn:microsoft.com/office/officeart/2005/8/layout/vList2"/>
    <dgm:cxn modelId="{4941EF44-FD27-46FF-98C1-B084C090DB72}" srcId="{089C81D1-9409-446A-8BF1-0961C1C2B0D0}" destId="{0823C823-9414-4346-81A2-F5B3E01D1963}" srcOrd="1" destOrd="0" parTransId="{69A97E51-7573-455C-9287-87B5E8BC467E}" sibTransId="{46AABEB6-6944-4B0D-88A8-E8B4C9A74244}"/>
    <dgm:cxn modelId="{39EA14A0-FF7A-45AC-8B3B-B0E4913693D1}" type="presOf" srcId="{0823C823-9414-4346-81A2-F5B3E01D1963}" destId="{2453BED0-C40D-4167-9BF7-7693589ED2A9}" srcOrd="0" destOrd="1" presId="urn:microsoft.com/office/officeart/2005/8/layout/vList2"/>
    <dgm:cxn modelId="{D3A451CC-99B3-41D2-ADF4-FA2AA4B282BC}" type="presOf" srcId="{09979420-D8CC-4F66-B448-47AE57B73592}" destId="{0A0F89FB-FDCE-4EA8-99F3-51DB92A8AC14}" srcOrd="0" destOrd="0" presId="urn:microsoft.com/office/officeart/2005/8/layout/vList2"/>
    <dgm:cxn modelId="{8F869102-FE4F-4258-870A-4BC2A62E7F5E}" type="presParOf" srcId="{D2D46120-7A66-4235-B14F-572150054942}" destId="{0A0F89FB-FDCE-4EA8-99F3-51DB92A8AC14}" srcOrd="0" destOrd="0" presId="urn:microsoft.com/office/officeart/2005/8/layout/vList2"/>
    <dgm:cxn modelId="{0C3A1DC2-7BE7-4A0C-BE1E-920109B51F06}" type="presParOf" srcId="{D2D46120-7A66-4235-B14F-572150054942}" destId="{46E72C4E-ECCE-4D20-839B-48EB886B93D2}" srcOrd="1" destOrd="0" presId="urn:microsoft.com/office/officeart/2005/8/layout/vList2"/>
    <dgm:cxn modelId="{88CBB47D-1C76-4E2C-881D-DDB3E7895FCB}" type="presParOf" srcId="{D2D46120-7A66-4235-B14F-572150054942}" destId="{EDC9FAF4-EFB5-4571-AC2E-F3583EF6ED3D}" srcOrd="2" destOrd="0" presId="urn:microsoft.com/office/officeart/2005/8/layout/vList2"/>
    <dgm:cxn modelId="{59379A27-A56B-4C25-A2A2-71187B9B661E}" type="presParOf" srcId="{D2D46120-7A66-4235-B14F-572150054942}" destId="{2453BED0-C40D-4167-9BF7-7693589ED2A9}" srcOrd="3" destOrd="0" presId="urn:microsoft.com/office/officeart/2005/8/layout/vList2"/>
    <dgm:cxn modelId="{01ACD7A6-D8E1-4439-83AD-7BAE02D9FFD3}" type="presParOf" srcId="{D2D46120-7A66-4235-B14F-572150054942}" destId="{FBEE9D4E-C2AB-45B0-A1D5-5C4872293F1A}" srcOrd="4" destOrd="0" presId="urn:microsoft.com/office/officeart/2005/8/layout/vList2"/>
    <dgm:cxn modelId="{2FF0B61E-7D6A-4C3E-A994-6DF18676A600}" type="presParOf" srcId="{D2D46120-7A66-4235-B14F-572150054942}" destId="{8A1E70F6-EA89-4E32-8C07-01EE463033C5}" srcOrd="5" destOrd="0" presId="urn:microsoft.com/office/officeart/2005/8/layout/vList2"/>
    <dgm:cxn modelId="{2CE03932-E07E-4C36-9957-40710F0F431A}" type="presParOf" srcId="{D2D46120-7A66-4235-B14F-572150054942}" destId="{FD5CDA2A-CDFA-4514-8E2A-6FA7C5425126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A0F89FB-FDCE-4EA8-99F3-51DB92A8AC14}">
      <dsp:nvSpPr>
        <dsp:cNvPr id="0" name=""/>
        <dsp:cNvSpPr/>
      </dsp:nvSpPr>
      <dsp:spPr>
        <a:xfrm>
          <a:off x="0" y="54481"/>
          <a:ext cx="10515600" cy="57037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CH" sz="2500" kern="1200"/>
            <a:t>Geschwindigkeiten (rpm)</a:t>
          </a:r>
        </a:p>
      </dsp:txBody>
      <dsp:txXfrm>
        <a:off x="27843" y="82324"/>
        <a:ext cx="10459914" cy="514689"/>
      </dsp:txXfrm>
    </dsp:sp>
    <dsp:sp modelId="{46E72C4E-ECCE-4D20-839B-48EB886B93D2}">
      <dsp:nvSpPr>
        <dsp:cNvPr id="0" name=""/>
        <dsp:cNvSpPr/>
      </dsp:nvSpPr>
      <dsp:spPr>
        <a:xfrm>
          <a:off x="0" y="624856"/>
          <a:ext cx="10515600" cy="95737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3870" tIns="31750" rIns="177800" bIns="3175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de-CH" sz="2000" kern="1200" dirty="0"/>
            <a:t>33⅓	gängige Langspielplatten (Vinyl)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de-CH" sz="2000" kern="1200" dirty="0"/>
            <a:t>45	Singles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de-CH" sz="2000" kern="1200" dirty="0"/>
            <a:t>78	alte Schellack-Platten</a:t>
          </a:r>
        </a:p>
      </dsp:txBody>
      <dsp:txXfrm>
        <a:off x="0" y="624856"/>
        <a:ext cx="10515600" cy="957375"/>
      </dsp:txXfrm>
    </dsp:sp>
    <dsp:sp modelId="{EDC9FAF4-EFB5-4571-AC2E-F3583EF6ED3D}">
      <dsp:nvSpPr>
        <dsp:cNvPr id="0" name=""/>
        <dsp:cNvSpPr/>
      </dsp:nvSpPr>
      <dsp:spPr>
        <a:xfrm>
          <a:off x="0" y="1582231"/>
          <a:ext cx="10515600" cy="57037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CH" sz="2500" kern="1200"/>
            <a:t>Tonarm auflegen</a:t>
          </a:r>
        </a:p>
      </dsp:txBody>
      <dsp:txXfrm>
        <a:off x="27843" y="1610074"/>
        <a:ext cx="10459914" cy="514689"/>
      </dsp:txXfrm>
    </dsp:sp>
    <dsp:sp modelId="{2453BED0-C40D-4167-9BF7-7693589ED2A9}">
      <dsp:nvSpPr>
        <dsp:cNvPr id="0" name=""/>
        <dsp:cNvSpPr/>
      </dsp:nvSpPr>
      <dsp:spPr>
        <a:xfrm>
          <a:off x="0" y="2152606"/>
          <a:ext cx="10515600" cy="9315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3870" tIns="31750" rIns="177800" bIns="3175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de-CH" sz="2000" kern="1200"/>
            <a:t>Manuell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de-CH" sz="2000" kern="1200"/>
            <a:t>Halbautomatisch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de-CH" sz="2000" kern="1200"/>
            <a:t>Automatisch</a:t>
          </a:r>
        </a:p>
      </dsp:txBody>
      <dsp:txXfrm>
        <a:off x="0" y="2152606"/>
        <a:ext cx="10515600" cy="931500"/>
      </dsp:txXfrm>
    </dsp:sp>
    <dsp:sp modelId="{FBEE9D4E-C2AB-45B0-A1D5-5C4872293F1A}">
      <dsp:nvSpPr>
        <dsp:cNvPr id="0" name=""/>
        <dsp:cNvSpPr/>
      </dsp:nvSpPr>
      <dsp:spPr>
        <a:xfrm>
          <a:off x="0" y="3084106"/>
          <a:ext cx="10515600" cy="57037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CH" sz="2500" kern="1200"/>
            <a:t>USB</a:t>
          </a:r>
        </a:p>
      </dsp:txBody>
      <dsp:txXfrm>
        <a:off x="27843" y="3111949"/>
        <a:ext cx="10459914" cy="514689"/>
      </dsp:txXfrm>
    </dsp:sp>
    <dsp:sp modelId="{FD5CDA2A-CDFA-4514-8E2A-6FA7C5425126}">
      <dsp:nvSpPr>
        <dsp:cNvPr id="0" name=""/>
        <dsp:cNvSpPr/>
      </dsp:nvSpPr>
      <dsp:spPr>
        <a:xfrm>
          <a:off x="0" y="3726481"/>
          <a:ext cx="10515600" cy="57037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CH" sz="2500" kern="1200"/>
            <a:t>Integrierter Vorverstärker</a:t>
          </a:r>
        </a:p>
      </dsp:txBody>
      <dsp:txXfrm>
        <a:off x="27843" y="3754324"/>
        <a:ext cx="10459914" cy="51468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442912" y="229394"/>
            <a:ext cx="5915026" cy="48498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algn="ctr"/>
            <a:endParaRPr lang="de-CH" sz="2200" b="1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1820069" y="8378032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200"/>
            </a:lvl1pPr>
          </a:lstStyle>
          <a:p>
            <a:pPr algn="ctr"/>
            <a:fld id="{1B6858FF-CC5E-4836-A5B4-2176B3146D60}" type="slidenum">
              <a:rPr lang="de-CH" smtClean="0"/>
              <a:pPr algn="ctr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59920743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C4317E-D3A7-4036-9D21-2F18C2F633E0}" type="datetimeFigureOut">
              <a:rPr lang="de-CH" smtClean="0"/>
              <a:t>22.05.2018</a:t>
            </a:fld>
            <a:endParaRPr lang="de-CH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EDFF1C-5134-46E5-91B5-8B4690C6E9B9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9249788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EDFF1C-5134-46E5-91B5-8B4690C6E9B9}" type="slidenum">
              <a:rPr lang="de-CH" smtClean="0"/>
              <a:t>1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9785950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bg>
      <p:bgPr>
        <a:blipFill dpi="0" rotWithShape="1">
          <a:blip r:embed="rId2" cstate="screen">
            <a:alphaModFix amt="20000"/>
            <a:lum/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rcRect/>
          <a:stretch>
            <a:fillRect t="-11000" b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0" y="4866640"/>
            <a:ext cx="12192000" cy="1991360"/>
          </a:xfrm>
          <a:solidFill>
            <a:schemeClr val="bg1">
              <a:alpha val="25000"/>
            </a:schemeClr>
          </a:solidFill>
        </p:spPr>
        <p:txBody>
          <a:bodyPr anchor="ctr"/>
          <a:lstStyle>
            <a:lvl1pPr algn="ctr">
              <a:defRPr sz="6000" b="1">
                <a:solidFill>
                  <a:srgbClr val="E17800"/>
                </a:solidFill>
              </a:defRPr>
            </a:lvl1pPr>
          </a:lstStyle>
          <a:p>
            <a:r>
              <a:rPr lang="de-DE" dirty="0"/>
              <a:t>Titelmasterformat durch Klicken bearbeiten</a:t>
            </a:r>
            <a:endParaRPr lang="de-CH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10640" y="650240"/>
            <a:ext cx="9144000" cy="768350"/>
          </a:xfrm>
        </p:spPr>
        <p:txBody>
          <a:bodyPr anchor="ctr"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Formatvorlage des Untertitelmasters durch Klicken bearbeiten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6290895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8280000" cy="1325563"/>
          </a:xfrm>
        </p:spPr>
        <p:txBody>
          <a:bodyPr/>
          <a:lstStyle/>
          <a:p>
            <a:r>
              <a:rPr lang="de-DE" dirty="0"/>
              <a:t>Titelmasterformat durch Klicken bearbeiten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58B74-411F-4FD0-A6A5-A301CFCA3731}" type="datetime1">
              <a:rPr lang="de-CH" smtClean="0"/>
              <a:t>22.05.2018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295C9-2384-43C1-B223-B8E2DC48D406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5643517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Titelmasterformat durch Klicken bearbeiten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711E9-6AB3-4835-8445-064197213A66}" type="datetime1">
              <a:rPr lang="de-CH" smtClean="0"/>
              <a:t>22.05.2018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295C9-2384-43C1-B223-B8E2DC48D406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9138945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8280000" cy="1325563"/>
          </a:xfrm>
        </p:spPr>
        <p:txBody>
          <a:bodyPr/>
          <a:lstStyle/>
          <a:p>
            <a:r>
              <a:rPr lang="de-DE" dirty="0"/>
              <a:t>Titelmasterformat durch Klicken bearbeiten</a:t>
            </a:r>
            <a:endParaRPr lang="de-CH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76EC1D-7C02-4E34-9321-ED986D6DD143}" type="datetime1">
              <a:rPr lang="de-CH" smtClean="0"/>
              <a:t>22.05.2018</a:t>
            </a:fld>
            <a:endParaRPr lang="de-CH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295C9-2384-43C1-B223-B8E2DC48D406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4590697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er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8280000" cy="1325563"/>
          </a:xfrm>
        </p:spPr>
        <p:txBody>
          <a:bodyPr/>
          <a:lstStyle/>
          <a:p>
            <a:r>
              <a:rPr lang="de-DE" dirty="0"/>
              <a:t>Titelmasterformat durch Klicken bearbeiten</a:t>
            </a:r>
            <a:endParaRPr lang="de-CH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40105" y="3695864"/>
            <a:ext cx="2533333" cy="666906"/>
          </a:xfrm>
        </p:spPr>
        <p:txBody>
          <a:bodyPr anchor="b"/>
          <a:lstStyle>
            <a:lvl1pPr marL="0" indent="0">
              <a:buNone/>
              <a:defRPr sz="2400" b="1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Formatvorlagen des Textmasters bearbeiten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11220-D7AA-4183-8952-5E3C6A27F7D1}" type="datetime1">
              <a:rPr lang="de-CH" smtClean="0"/>
              <a:t>22.05.2018</a:t>
            </a:fld>
            <a:endParaRPr lang="de-CH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295C9-2384-43C1-B223-B8E2DC48D406}" type="slidenum">
              <a:rPr lang="de-CH" smtClean="0"/>
              <a:t>‹#›</a:t>
            </a:fld>
            <a:endParaRPr lang="de-CH"/>
          </a:p>
        </p:txBody>
      </p:sp>
      <p:sp>
        <p:nvSpPr>
          <p:cNvPr id="11" name="Bildplatzhalter 10"/>
          <p:cNvSpPr>
            <a:spLocks noGrp="1"/>
          </p:cNvSpPr>
          <p:nvPr>
            <p:ph type="pic" sz="quarter" idx="13"/>
          </p:nvPr>
        </p:nvSpPr>
        <p:spPr>
          <a:xfrm>
            <a:off x="838200" y="4589307"/>
            <a:ext cx="2535238" cy="1585913"/>
          </a:xfrm>
          <a:solidFill>
            <a:srgbClr val="E17800"/>
          </a:solidFill>
        </p:spPr>
        <p:txBody>
          <a:bodyPr>
            <a:normAutofit/>
          </a:bodyPr>
          <a:lstStyle>
            <a:lvl1pPr marL="0" indent="0">
              <a:buFont typeface="Arial" panose="020B0604020202020204" pitchFamily="34" charset="0"/>
              <a:buNone/>
              <a:defRPr sz="1000"/>
            </a:lvl1pPr>
          </a:lstStyle>
          <a:p>
            <a:endParaRPr lang="de-CH"/>
          </a:p>
        </p:txBody>
      </p:sp>
      <p:sp>
        <p:nvSpPr>
          <p:cNvPr id="12" name="Bildplatzhalter 10"/>
          <p:cNvSpPr>
            <a:spLocks noGrp="1"/>
          </p:cNvSpPr>
          <p:nvPr>
            <p:ph type="pic" sz="quarter" idx="14"/>
          </p:nvPr>
        </p:nvSpPr>
        <p:spPr>
          <a:xfrm>
            <a:off x="3498321" y="4589307"/>
            <a:ext cx="2535238" cy="1585913"/>
          </a:xfrm>
          <a:solidFill>
            <a:srgbClr val="E17800"/>
          </a:solidFill>
        </p:spPr>
        <p:txBody>
          <a:bodyPr>
            <a:normAutofit/>
          </a:bodyPr>
          <a:lstStyle>
            <a:lvl1pPr marL="0" indent="0">
              <a:buFont typeface="Arial" panose="020B0604020202020204" pitchFamily="34" charset="0"/>
              <a:buNone/>
              <a:defRPr sz="1000"/>
            </a:lvl1pPr>
          </a:lstStyle>
          <a:p>
            <a:endParaRPr lang="de-CH"/>
          </a:p>
        </p:txBody>
      </p:sp>
      <p:sp>
        <p:nvSpPr>
          <p:cNvPr id="13" name="Bildplatzhalter 10"/>
          <p:cNvSpPr>
            <a:spLocks noGrp="1"/>
          </p:cNvSpPr>
          <p:nvPr>
            <p:ph type="pic" sz="quarter" idx="15"/>
          </p:nvPr>
        </p:nvSpPr>
        <p:spPr>
          <a:xfrm>
            <a:off x="6158442" y="4589308"/>
            <a:ext cx="2535238" cy="1585913"/>
          </a:xfrm>
          <a:solidFill>
            <a:srgbClr val="E17800"/>
          </a:solidFill>
        </p:spPr>
        <p:txBody>
          <a:bodyPr>
            <a:normAutofit/>
          </a:bodyPr>
          <a:lstStyle>
            <a:lvl1pPr marL="0" indent="0">
              <a:buFont typeface="Arial" panose="020B0604020202020204" pitchFamily="34" charset="0"/>
              <a:buNone/>
              <a:defRPr sz="1000"/>
            </a:lvl1pPr>
          </a:lstStyle>
          <a:p>
            <a:endParaRPr lang="de-CH"/>
          </a:p>
        </p:txBody>
      </p:sp>
      <p:sp>
        <p:nvSpPr>
          <p:cNvPr id="14" name="Bildplatzhalter 10"/>
          <p:cNvSpPr>
            <a:spLocks noGrp="1"/>
          </p:cNvSpPr>
          <p:nvPr>
            <p:ph type="pic" sz="quarter" idx="16"/>
          </p:nvPr>
        </p:nvSpPr>
        <p:spPr>
          <a:xfrm>
            <a:off x="8818562" y="4589309"/>
            <a:ext cx="2535238" cy="1585913"/>
          </a:xfrm>
          <a:solidFill>
            <a:srgbClr val="E17800"/>
          </a:solidFill>
        </p:spPr>
        <p:txBody>
          <a:bodyPr>
            <a:normAutofit/>
          </a:bodyPr>
          <a:lstStyle>
            <a:lvl1pPr marL="0" indent="0">
              <a:buFont typeface="Arial" panose="020B0604020202020204" pitchFamily="34" charset="0"/>
              <a:buNone/>
              <a:defRPr sz="1000"/>
            </a:lvl1pPr>
          </a:lstStyle>
          <a:p>
            <a:endParaRPr lang="de-CH"/>
          </a:p>
        </p:txBody>
      </p:sp>
      <p:sp>
        <p:nvSpPr>
          <p:cNvPr id="15" name="Textplatzhalter 2"/>
          <p:cNvSpPr>
            <a:spLocks noGrp="1"/>
          </p:cNvSpPr>
          <p:nvPr>
            <p:ph type="body" idx="17"/>
          </p:nvPr>
        </p:nvSpPr>
        <p:spPr>
          <a:xfrm>
            <a:off x="3499591" y="3695864"/>
            <a:ext cx="2533333" cy="666906"/>
          </a:xfrm>
        </p:spPr>
        <p:txBody>
          <a:bodyPr anchor="b"/>
          <a:lstStyle>
            <a:lvl1pPr marL="0" indent="0">
              <a:buNone/>
              <a:defRPr sz="2400" b="1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Formatvorlagen des Textmasters bearbeiten</a:t>
            </a:r>
          </a:p>
        </p:txBody>
      </p:sp>
      <p:sp>
        <p:nvSpPr>
          <p:cNvPr id="16" name="Textplatzhalter 2"/>
          <p:cNvSpPr>
            <a:spLocks noGrp="1"/>
          </p:cNvSpPr>
          <p:nvPr>
            <p:ph type="body" idx="18"/>
          </p:nvPr>
        </p:nvSpPr>
        <p:spPr>
          <a:xfrm>
            <a:off x="6159077" y="3695864"/>
            <a:ext cx="2533333" cy="666906"/>
          </a:xfrm>
        </p:spPr>
        <p:txBody>
          <a:bodyPr anchor="b"/>
          <a:lstStyle>
            <a:lvl1pPr marL="0" indent="0">
              <a:buNone/>
              <a:defRPr sz="2400" b="1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Formatvorlagen des Textmasters bearbeiten</a:t>
            </a:r>
          </a:p>
        </p:txBody>
      </p:sp>
      <p:sp>
        <p:nvSpPr>
          <p:cNvPr id="17" name="Textplatzhalter 2"/>
          <p:cNvSpPr>
            <a:spLocks noGrp="1"/>
          </p:cNvSpPr>
          <p:nvPr>
            <p:ph type="body" idx="19"/>
          </p:nvPr>
        </p:nvSpPr>
        <p:spPr>
          <a:xfrm>
            <a:off x="8818562" y="3695864"/>
            <a:ext cx="2533333" cy="666906"/>
          </a:xfrm>
        </p:spPr>
        <p:txBody>
          <a:bodyPr anchor="b"/>
          <a:lstStyle>
            <a:lvl1pPr marL="0" indent="0">
              <a:buNone/>
              <a:defRPr sz="2400" b="1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Formatvorlagen des Textmasters bearbeiten</a:t>
            </a:r>
          </a:p>
        </p:txBody>
      </p:sp>
      <p:sp>
        <p:nvSpPr>
          <p:cNvPr id="18" name="Bildplatzhalter 10"/>
          <p:cNvSpPr>
            <a:spLocks noGrp="1"/>
          </p:cNvSpPr>
          <p:nvPr>
            <p:ph type="pic" sz="quarter" idx="20"/>
          </p:nvPr>
        </p:nvSpPr>
        <p:spPr>
          <a:xfrm>
            <a:off x="838200" y="1693063"/>
            <a:ext cx="5194724" cy="2160000"/>
          </a:xfrm>
          <a:solidFill>
            <a:srgbClr val="E17800"/>
          </a:solidFill>
        </p:spPr>
        <p:txBody>
          <a:bodyPr>
            <a:normAutofit/>
          </a:bodyPr>
          <a:lstStyle>
            <a:lvl1pPr marL="0" indent="0">
              <a:buFont typeface="Arial" panose="020B0604020202020204" pitchFamily="34" charset="0"/>
              <a:buNone/>
              <a:defRPr sz="1000"/>
            </a:lvl1pPr>
          </a:lstStyle>
          <a:p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2857787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Titelmasterformat durch Klicken bearbeiten</a:t>
            </a:r>
            <a:endParaRPr lang="de-CH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F7E09-15AF-4BFB-BA20-2952AF3B2B06}" type="datetime1">
              <a:rPr lang="de-CH" smtClean="0"/>
              <a:t>22.05.2018</a:t>
            </a:fld>
            <a:endParaRPr lang="de-CH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295C9-2384-43C1-B223-B8E2DC48D406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7992834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178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82800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Titelmasterformat durch Klicken bearbeiten</a:t>
            </a:r>
            <a:endParaRPr lang="de-CH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fld id="{DF2A99B8-449C-4DF2-A776-A41695B2B914}" type="datetime1">
              <a:rPr lang="de-CH" smtClean="0"/>
              <a:t>22.05.2018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622295C9-2384-43C1-B223-B8E2DC48D406}" type="slidenum">
              <a:rPr lang="de-CH" smtClean="0"/>
              <a:pPr/>
              <a:t>‹#›</a:t>
            </a:fld>
            <a:endParaRPr lang="de-CH"/>
          </a:p>
        </p:txBody>
      </p:sp>
      <p:pic>
        <p:nvPicPr>
          <p:cNvPr id="7" name="Grafik 6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13110" y="365125"/>
            <a:ext cx="1940690" cy="1359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12130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  <p:sldLayoutId id="2147483655" r:id="rId5"/>
    <p:sldLayoutId id="2147483654" r:id="rId6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5">
              <a:lumMod val="20000"/>
              <a:lumOff val="80000"/>
            </a:schemeClr>
          </a:solidFill>
          <a:latin typeface="+mj-lt"/>
          <a:ea typeface="+mj-ea"/>
          <a:cs typeface="+mj-cs"/>
        </a:defRPr>
      </a:lvl1pPr>
    </p:titleStyle>
    <p:bodyStyle>
      <a:lvl1pPr marL="355600" indent="-355600" algn="l" defTabSz="914400" rtl="0" eaLnBrk="1" latinLnBrk="0" hangingPunct="1">
        <a:lnSpc>
          <a:spcPct val="90000"/>
        </a:lnSpc>
        <a:spcBef>
          <a:spcPts val="1000"/>
        </a:spcBef>
        <a:buFontTx/>
        <a:buBlip>
          <a:blip r:embed="rId9"/>
        </a:buBlip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630238" indent="-274638" algn="l" defTabSz="914400" rtl="0" eaLnBrk="1" latinLnBrk="0" hangingPunct="1">
        <a:lnSpc>
          <a:spcPct val="90000"/>
        </a:lnSpc>
        <a:spcBef>
          <a:spcPts val="500"/>
        </a:spcBef>
        <a:buFontTx/>
        <a:buBlip>
          <a:blip r:embed="rId9"/>
        </a:buBlip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893763" indent="-263525" algn="l" defTabSz="914400" rtl="0" eaLnBrk="1" latinLnBrk="0" hangingPunct="1">
        <a:lnSpc>
          <a:spcPct val="90000"/>
        </a:lnSpc>
        <a:spcBef>
          <a:spcPts val="500"/>
        </a:spcBef>
        <a:buFontTx/>
        <a:buBlip>
          <a:blip r:embed="rId9"/>
        </a:buBlip>
        <a:defRPr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1168400" indent="-274638" algn="l" defTabSz="914400" rtl="0" eaLnBrk="1" latinLnBrk="0" hangingPunct="1">
        <a:lnSpc>
          <a:spcPct val="90000"/>
        </a:lnSpc>
        <a:spcBef>
          <a:spcPts val="500"/>
        </a:spcBef>
        <a:buFontTx/>
        <a:buBlip>
          <a:blip r:embed="rId9"/>
        </a:buBlip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1431925" indent="-263525" algn="l" defTabSz="914400" rtl="0" eaLnBrk="1" latinLnBrk="0" hangingPunct="1">
        <a:lnSpc>
          <a:spcPct val="90000"/>
        </a:lnSpc>
        <a:spcBef>
          <a:spcPts val="500"/>
        </a:spcBef>
        <a:buFontTx/>
        <a:buBlip>
          <a:blip r:embed="rId9"/>
        </a:buBlip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sv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0.jp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7.gif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6.jpeg"/><Relationship Id="rId5" Type="http://schemas.openxmlformats.org/officeDocument/2006/relationships/image" Target="../media/image15.png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alphaModFix amt="20000"/>
            <a:lum/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rcRect/>
          <a:stretch>
            <a:fillRect t="-11000" b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CH" dirty="0"/>
              <a:t>Die Platte ist zurück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CH" dirty="0" err="1"/>
              <a:t>Hifi</a:t>
            </a:r>
            <a:r>
              <a:rPr lang="de-CH" dirty="0"/>
              <a:t>-Studio </a:t>
            </a:r>
            <a:r>
              <a:rPr lang="de-CH" dirty="0" err="1"/>
              <a:t>Vinylophil</a:t>
            </a:r>
            <a:r>
              <a:rPr lang="de-CH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150702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Inhalt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/>
              <a:t>Geschichte der Schallplatte</a:t>
            </a:r>
          </a:p>
          <a:p>
            <a:r>
              <a:rPr lang="de-CH" dirty="0"/>
              <a:t>Bestandteile</a:t>
            </a:r>
          </a:p>
          <a:p>
            <a:r>
              <a:rPr lang="de-CH" dirty="0"/>
              <a:t>Raumakustik</a:t>
            </a:r>
          </a:p>
          <a:p>
            <a:r>
              <a:rPr lang="de-CH" dirty="0"/>
              <a:t>Antrieb</a:t>
            </a:r>
          </a:p>
          <a:p>
            <a:r>
              <a:rPr lang="de-CH" dirty="0"/>
              <a:t>Funktionen</a:t>
            </a:r>
          </a:p>
          <a:p>
            <a:r>
              <a:rPr lang="de-CH" dirty="0"/>
              <a:t>Zubehör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295C9-2384-43C1-B223-B8E2DC48D406}" type="slidenum">
              <a:rPr lang="de-CH" smtClean="0"/>
              <a:t>2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012904482"/>
      </p:ext>
    </p:extLst>
  </p:cSld>
  <p:clrMapOvr>
    <a:masterClrMapping/>
  </p:clrMapOvr>
  <p:transition spd="slow"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Geschichte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CH" dirty="0"/>
              <a:t>1887: Emil Berliner erfindet Schallplatte</a:t>
            </a:r>
          </a:p>
          <a:p>
            <a:r>
              <a:rPr lang="de-CH" dirty="0"/>
              <a:t>Ab 1920: elektrisch angetrieben Plattenteller</a:t>
            </a:r>
          </a:p>
          <a:p>
            <a:r>
              <a:rPr lang="de-CH" dirty="0"/>
              <a:t>Mitte 1950er: Vinyl löst Schellackplatte ab</a:t>
            </a:r>
          </a:p>
          <a:p>
            <a:r>
              <a:rPr lang="de-CH" dirty="0"/>
              <a:t>1980er: CD löst Schallplatte ab</a:t>
            </a:r>
          </a:p>
          <a:p>
            <a:r>
              <a:rPr lang="de-CH" dirty="0"/>
              <a:t>Ab 1998: erste tragbare MP3-Player</a:t>
            </a:r>
          </a:p>
          <a:p>
            <a:r>
              <a:rPr lang="de-CH" dirty="0"/>
              <a:t>Renaissance der Plattenspieler</a:t>
            </a:r>
          </a:p>
          <a:p>
            <a:pPr lvl="1"/>
            <a:r>
              <a:rPr lang="de-CH" dirty="0"/>
              <a:t>MP3 als Wegwerf-Produkt</a:t>
            </a:r>
          </a:p>
          <a:p>
            <a:pPr lvl="1"/>
            <a:r>
              <a:rPr lang="de-CH" dirty="0"/>
              <a:t>Zurück zum Feeling</a:t>
            </a: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84217" y="2425700"/>
            <a:ext cx="2169583" cy="26035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295C9-2384-43C1-B223-B8E2DC48D406}" type="slidenum">
              <a:rPr lang="de-CH" smtClean="0"/>
              <a:t>3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540165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/>
              <a:t>Bestandteile</a:t>
            </a:r>
            <a:endParaRPr lang="de-CH" dirty="0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295C9-2384-43C1-B223-B8E2DC48D406}" type="slidenum">
              <a:rPr lang="de-CH" smtClean="0"/>
              <a:pPr/>
              <a:t>4</a:t>
            </a:fld>
            <a:endParaRPr lang="de-CH"/>
          </a:p>
        </p:txBody>
      </p:sp>
      <p:pic>
        <p:nvPicPr>
          <p:cNvPr id="1036" name="Bild-Plattenteller" descr="http://www.roe-hifi.de/images/product_images/original_images/Art534414_0_Pro-Ject_Glasplatten_Teller.jpg"/>
          <p:cNvPicPr>
            <a:picLocks noGrp="1" noChangeAspect="1" noChangeArrowheads="1"/>
          </p:cNvPicPr>
          <p:nvPr>
            <p:ph type="pic"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4" r="44"/>
          <a:stretch>
            <a:fillRect/>
          </a:stretch>
        </p:blipFill>
        <p:spPr/>
      </p:pic>
      <p:pic>
        <p:nvPicPr>
          <p:cNvPr id="1032" name="Bild-Nadel" descr="Tonabnehmer Ortofon 2 M Bronze"/>
          <p:cNvPicPr>
            <a:picLocks noGrp="1" noChangeAspect="1" noChangeArrowheads="1"/>
          </p:cNvPicPr>
          <p:nvPr>
            <p:ph type="pic" sz="quarter" idx="1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4" r="44"/>
          <a:stretch>
            <a:fillRect/>
          </a:stretch>
        </p:blipFill>
        <p:spPr/>
      </p:pic>
      <p:pic>
        <p:nvPicPr>
          <p:cNvPr id="1038" name="Bild-Tonarm" descr="REGA RB303 Tonarm"/>
          <p:cNvPicPr>
            <a:picLocks noGrp="1" noChangeAspect="1" noChangeArrowheads="1"/>
          </p:cNvPicPr>
          <p:nvPr>
            <p:ph type="pic" sz="quarter" idx="15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76" b="76"/>
          <a:stretch>
            <a:fillRect/>
          </a:stretch>
        </p:blipFill>
        <p:spPr/>
      </p:pic>
      <p:sp>
        <p:nvSpPr>
          <p:cNvPr id="7" name="Text-Plattenteller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/>
              <a:t>Plattenteller</a:t>
            </a:r>
            <a:endParaRPr lang="de-CH" dirty="0"/>
          </a:p>
        </p:txBody>
      </p:sp>
      <p:pic>
        <p:nvPicPr>
          <p:cNvPr id="1046" name="Bild-Chassis" descr="Bildergebnis für turntables chassis pro-ject"/>
          <p:cNvPicPr>
            <a:picLocks noGrp="1" noChangeAspect="1" noChangeArrowheads="1"/>
          </p:cNvPicPr>
          <p:nvPr>
            <p:ph type="pic" sz="quarter" idx="16"/>
          </p:nvPr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4" r="44"/>
          <a:stretch>
            <a:fillRect/>
          </a:stretch>
        </p:blipFill>
        <p:spPr/>
      </p:pic>
      <p:sp>
        <p:nvSpPr>
          <p:cNvPr id="12" name="Text-Nadel"/>
          <p:cNvSpPr>
            <a:spLocks noGrp="1"/>
          </p:cNvSpPr>
          <p:nvPr>
            <p:ph type="body" idx="17"/>
          </p:nvPr>
        </p:nvSpPr>
        <p:spPr/>
        <p:txBody>
          <a:bodyPr/>
          <a:lstStyle/>
          <a:p>
            <a:r>
              <a:rPr lang="de-CH"/>
              <a:t>Nadel (Stylus)</a:t>
            </a:r>
            <a:endParaRPr lang="de-CH" dirty="0"/>
          </a:p>
        </p:txBody>
      </p:sp>
      <p:sp>
        <p:nvSpPr>
          <p:cNvPr id="13" name="Text-Tonarm"/>
          <p:cNvSpPr>
            <a:spLocks noGrp="1"/>
          </p:cNvSpPr>
          <p:nvPr>
            <p:ph type="body" idx="18"/>
          </p:nvPr>
        </p:nvSpPr>
        <p:spPr/>
        <p:txBody>
          <a:bodyPr/>
          <a:lstStyle/>
          <a:p>
            <a:r>
              <a:rPr lang="de-CH"/>
              <a:t>Tonarm</a:t>
            </a:r>
            <a:endParaRPr lang="de-CH" dirty="0"/>
          </a:p>
        </p:txBody>
      </p:sp>
      <p:sp>
        <p:nvSpPr>
          <p:cNvPr id="14" name="Text-Chassis"/>
          <p:cNvSpPr>
            <a:spLocks noGrp="1"/>
          </p:cNvSpPr>
          <p:nvPr>
            <p:ph type="body" idx="19"/>
          </p:nvPr>
        </p:nvSpPr>
        <p:spPr/>
        <p:txBody>
          <a:bodyPr/>
          <a:lstStyle/>
          <a:p>
            <a:r>
              <a:rPr lang="de-CH"/>
              <a:t>Chassis</a:t>
            </a:r>
            <a:endParaRPr lang="de-CH" dirty="0"/>
          </a:p>
        </p:txBody>
      </p:sp>
      <p:pic>
        <p:nvPicPr>
          <p:cNvPr id="44" name="Bildplatzhalter 43">
            <a:extLst>
              <a:ext uri="{FF2B5EF4-FFF2-40B4-BE49-F238E27FC236}">
                <a16:creationId xmlns:a16="http://schemas.microsoft.com/office/drawing/2014/main" xmlns="" id="{50C3C312-0FD5-4F2B-B7A2-66E9D39838AD}"/>
              </a:ext>
            </a:extLst>
          </p:cNvPr>
          <p:cNvPicPr>
            <a:picLocks noGrp="1" noChangeAspect="1"/>
          </p:cNvPicPr>
          <p:nvPr>
            <p:ph type="pic" sz="quarter" idx="20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70" r="517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970114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6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0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2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0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8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0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46"/>
                  </p:tgtEl>
                </p:cond>
              </p:nextCondLst>
            </p:seq>
          </p:childTnLst>
        </p:cTn>
      </p:par>
    </p:tnLst>
    <p:bldLst>
      <p:bldP spid="7" grpId="0" build="p"/>
      <p:bldP spid="12" grpId="0" build="p"/>
      <p:bldP spid="13" grpId="0" build="p"/>
      <p:bldP spid="14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eck 5">
            <a:extLst>
              <a:ext uri="{FF2B5EF4-FFF2-40B4-BE49-F238E27FC236}">
                <a16:creationId xmlns:a16="http://schemas.microsoft.com/office/drawing/2014/main" xmlns="" id="{4CDD02D0-8DD3-4432-B25C-D18F3D1C1753}"/>
              </a:ext>
            </a:extLst>
          </p:cNvPr>
          <p:cNvSpPr/>
          <p:nvPr/>
        </p:nvSpPr>
        <p:spPr>
          <a:xfrm>
            <a:off x="925903" y="1638531"/>
            <a:ext cx="6918383" cy="4583990"/>
          </a:xfrm>
          <a:prstGeom prst="rect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Raumakustik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295C9-2384-43C1-B223-B8E2DC48D406}" type="slidenum">
              <a:rPr lang="de-CH" smtClean="0"/>
              <a:t>5</a:t>
            </a:fld>
            <a:endParaRPr lang="de-CH"/>
          </a:p>
        </p:txBody>
      </p:sp>
      <p:sp>
        <p:nvSpPr>
          <p:cNvPr id="13" name="Rechteck 12"/>
          <p:cNvSpPr/>
          <p:nvPr/>
        </p:nvSpPr>
        <p:spPr>
          <a:xfrm>
            <a:off x="5919378" y="2593851"/>
            <a:ext cx="642448" cy="632165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40" name="Rechteck 39">
            <a:extLst>
              <a:ext uri="{FF2B5EF4-FFF2-40B4-BE49-F238E27FC236}">
                <a16:creationId xmlns:a16="http://schemas.microsoft.com/office/drawing/2014/main" xmlns="" id="{68722236-1BED-4F63-B905-99AAD1D7D636}"/>
              </a:ext>
            </a:extLst>
          </p:cNvPr>
          <p:cNvSpPr/>
          <p:nvPr/>
        </p:nvSpPr>
        <p:spPr>
          <a:xfrm>
            <a:off x="5919378" y="4602940"/>
            <a:ext cx="642448" cy="632165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41" name="Rechteck 40">
            <a:extLst>
              <a:ext uri="{FF2B5EF4-FFF2-40B4-BE49-F238E27FC236}">
                <a16:creationId xmlns:a16="http://schemas.microsoft.com/office/drawing/2014/main" xmlns="" id="{C92727A1-F3C8-4AD6-8C50-E82A3B927569}"/>
              </a:ext>
            </a:extLst>
          </p:cNvPr>
          <p:cNvSpPr/>
          <p:nvPr/>
        </p:nvSpPr>
        <p:spPr>
          <a:xfrm>
            <a:off x="2253518" y="1719495"/>
            <a:ext cx="1510948" cy="757216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grpSp>
        <p:nvGrpSpPr>
          <p:cNvPr id="5" name="Gruppieren 4">
            <a:extLst>
              <a:ext uri="{FF2B5EF4-FFF2-40B4-BE49-F238E27FC236}">
                <a16:creationId xmlns:a16="http://schemas.microsoft.com/office/drawing/2014/main" xmlns="" id="{9F70A112-D35F-408A-8AE6-633955A039D4}"/>
              </a:ext>
            </a:extLst>
          </p:cNvPr>
          <p:cNvGrpSpPr/>
          <p:nvPr/>
        </p:nvGrpSpPr>
        <p:grpSpPr>
          <a:xfrm>
            <a:off x="2549837" y="1825304"/>
            <a:ext cx="854526" cy="549030"/>
            <a:chOff x="971123" y="2778143"/>
            <a:chExt cx="3876675" cy="2490750"/>
          </a:xfrm>
        </p:grpSpPr>
        <p:sp>
          <p:nvSpPr>
            <p:cNvPr id="16" name="Rechteck 15"/>
            <p:cNvSpPr/>
            <p:nvPr/>
          </p:nvSpPr>
          <p:spPr>
            <a:xfrm>
              <a:off x="971123" y="2778143"/>
              <a:ext cx="3876675" cy="249075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grpSp>
          <p:nvGrpSpPr>
            <p:cNvPr id="17" name="Gruppieren 16"/>
            <p:cNvGrpSpPr/>
            <p:nvPr/>
          </p:nvGrpSpPr>
          <p:grpSpPr>
            <a:xfrm>
              <a:off x="1654130" y="3029546"/>
              <a:ext cx="2051558" cy="2051558"/>
              <a:chOff x="1645032" y="3189903"/>
              <a:chExt cx="2051558" cy="2051558"/>
            </a:xfrm>
          </p:grpSpPr>
          <p:sp>
            <p:nvSpPr>
              <p:cNvPr id="18" name="Ellipse 17"/>
              <p:cNvSpPr/>
              <p:nvPr/>
            </p:nvSpPr>
            <p:spPr>
              <a:xfrm>
                <a:off x="1645032" y="3189903"/>
                <a:ext cx="2051558" cy="2051558"/>
              </a:xfrm>
              <a:prstGeom prst="ellipse">
                <a:avLst/>
              </a:prstGeom>
            </p:spPr>
            <p:style>
              <a:lnRef idx="0">
                <a:schemeClr val="dk1"/>
              </a:lnRef>
              <a:fillRef idx="3">
                <a:schemeClr val="dk1"/>
              </a:fillRef>
              <a:effectRef idx="3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CH"/>
              </a:p>
            </p:txBody>
          </p:sp>
          <p:sp>
            <p:nvSpPr>
              <p:cNvPr id="19" name="Ellipse 18"/>
              <p:cNvSpPr/>
              <p:nvPr/>
            </p:nvSpPr>
            <p:spPr>
              <a:xfrm>
                <a:off x="2634811" y="4179682"/>
                <a:ext cx="72000" cy="72000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0">
                <a:schemeClr val="dk1"/>
              </a:lnRef>
              <a:fillRef idx="3">
                <a:schemeClr val="dk1"/>
              </a:fillRef>
              <a:effectRef idx="3">
                <a:schemeClr val="dk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de-CH"/>
              </a:p>
            </p:txBody>
          </p:sp>
        </p:grpSp>
        <p:grpSp>
          <p:nvGrpSpPr>
            <p:cNvPr id="20" name="Gruppieren 19"/>
            <p:cNvGrpSpPr/>
            <p:nvPr/>
          </p:nvGrpSpPr>
          <p:grpSpPr>
            <a:xfrm>
              <a:off x="3871631" y="3075590"/>
              <a:ext cx="444651" cy="1818887"/>
              <a:chOff x="3951577" y="3147455"/>
              <a:chExt cx="444651" cy="1818887"/>
            </a:xfrm>
          </p:grpSpPr>
          <p:sp>
            <p:nvSpPr>
              <p:cNvPr id="21" name="Rechteck: abgerundete Ecken 20"/>
              <p:cNvSpPr/>
              <p:nvPr/>
            </p:nvSpPr>
            <p:spPr>
              <a:xfrm>
                <a:off x="3951577" y="3147455"/>
                <a:ext cx="385972" cy="289218"/>
              </a:xfrm>
              <a:prstGeom prst="round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de-CH"/>
              </a:p>
            </p:txBody>
          </p:sp>
          <p:sp>
            <p:nvSpPr>
              <p:cNvPr id="22" name="Rechteck 21"/>
              <p:cNvSpPr/>
              <p:nvPr/>
            </p:nvSpPr>
            <p:spPr>
              <a:xfrm>
                <a:off x="4085173" y="3274342"/>
                <a:ext cx="108000" cy="1692000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CH"/>
              </a:p>
            </p:txBody>
          </p:sp>
          <p:sp>
            <p:nvSpPr>
              <p:cNvPr id="23" name="Rechteck 22"/>
              <p:cNvSpPr/>
              <p:nvPr/>
            </p:nvSpPr>
            <p:spPr>
              <a:xfrm>
                <a:off x="4108228" y="4718814"/>
                <a:ext cx="288000" cy="108000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CH"/>
              </a:p>
            </p:txBody>
          </p:sp>
        </p:grpSp>
      </p:grpSp>
      <p:sp>
        <p:nvSpPr>
          <p:cNvPr id="9" name="Textfeld 8">
            <a:extLst>
              <a:ext uri="{FF2B5EF4-FFF2-40B4-BE49-F238E27FC236}">
                <a16:creationId xmlns:a16="http://schemas.microsoft.com/office/drawing/2014/main" xmlns="" id="{EA1BB14F-CCBD-4E91-A8F7-F2C9045E81D4}"/>
              </a:ext>
            </a:extLst>
          </p:cNvPr>
          <p:cNvSpPr txBox="1"/>
          <p:nvPr/>
        </p:nvSpPr>
        <p:spPr>
          <a:xfrm>
            <a:off x="5440391" y="3699692"/>
            <a:ext cx="20574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2400" dirty="0"/>
              <a:t>LAUTSPRECHER</a:t>
            </a:r>
          </a:p>
        </p:txBody>
      </p:sp>
      <p:sp>
        <p:nvSpPr>
          <p:cNvPr id="45" name="Textfeld 44">
            <a:extLst>
              <a:ext uri="{FF2B5EF4-FFF2-40B4-BE49-F238E27FC236}">
                <a16:creationId xmlns:a16="http://schemas.microsoft.com/office/drawing/2014/main" xmlns="" id="{0C9CFF08-FC14-4A99-87E3-7600A6DECE4B}"/>
              </a:ext>
            </a:extLst>
          </p:cNvPr>
          <p:cNvSpPr txBox="1"/>
          <p:nvPr/>
        </p:nvSpPr>
        <p:spPr>
          <a:xfrm>
            <a:off x="2549837" y="4372107"/>
            <a:ext cx="10342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2400" dirty="0"/>
              <a:t>SESSEL</a:t>
            </a:r>
          </a:p>
        </p:txBody>
      </p:sp>
      <p:sp>
        <p:nvSpPr>
          <p:cNvPr id="46" name="Textfeld 45">
            <a:extLst>
              <a:ext uri="{FF2B5EF4-FFF2-40B4-BE49-F238E27FC236}">
                <a16:creationId xmlns:a16="http://schemas.microsoft.com/office/drawing/2014/main" xmlns="" id="{F8B692E1-B864-4590-81FA-EA39F81122A0}"/>
              </a:ext>
            </a:extLst>
          </p:cNvPr>
          <p:cNvSpPr txBox="1"/>
          <p:nvPr/>
        </p:nvSpPr>
        <p:spPr>
          <a:xfrm>
            <a:off x="3808317" y="1645714"/>
            <a:ext cx="215385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2400" dirty="0"/>
              <a:t>TISCH MIT</a:t>
            </a:r>
          </a:p>
          <a:p>
            <a:r>
              <a:rPr lang="de-CH" sz="2400" dirty="0"/>
              <a:t>PLATTENSPIELER</a:t>
            </a:r>
          </a:p>
        </p:txBody>
      </p:sp>
      <p:sp>
        <p:nvSpPr>
          <p:cNvPr id="10" name="Flussdiagramm: Verzögerung 9">
            <a:extLst>
              <a:ext uri="{FF2B5EF4-FFF2-40B4-BE49-F238E27FC236}">
                <a16:creationId xmlns:a16="http://schemas.microsoft.com/office/drawing/2014/main" xmlns="" id="{15F6F0AD-886A-4D4E-82FE-D2B788E3C9F4}"/>
              </a:ext>
            </a:extLst>
          </p:cNvPr>
          <p:cNvSpPr/>
          <p:nvPr/>
        </p:nvSpPr>
        <p:spPr>
          <a:xfrm rot="10800000">
            <a:off x="2733989" y="3534452"/>
            <a:ext cx="553212" cy="792140"/>
          </a:xfrm>
          <a:prstGeom prst="flowChartDelay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310857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Antrieb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dirty="0"/>
              <a:t>Riemen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de-CH" dirty="0"/>
              <a:t>Teile</a:t>
            </a:r>
          </a:p>
          <a:p>
            <a:pPr lvl="1"/>
            <a:r>
              <a:rPr lang="de-CH" dirty="0"/>
              <a:t>Grosse Walze am Plattenteller</a:t>
            </a:r>
          </a:p>
          <a:p>
            <a:pPr lvl="1"/>
            <a:r>
              <a:rPr lang="de-CH" dirty="0"/>
              <a:t>Spindel beim Motor</a:t>
            </a:r>
          </a:p>
          <a:p>
            <a:pPr lvl="1"/>
            <a:r>
              <a:rPr lang="de-CH" dirty="0"/>
              <a:t>Flacher Riemen aus Gummi</a:t>
            </a:r>
          </a:p>
          <a:p>
            <a:r>
              <a:rPr lang="de-CH" dirty="0"/>
              <a:t>Hohe Tonqualität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de-CH" dirty="0"/>
              <a:t>Direkt</a:t>
            </a:r>
          </a:p>
        </p:txBody>
      </p:sp>
      <p:sp>
        <p:nvSpPr>
          <p:cNvPr id="8" name="Inhaltsplatzhalter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de-CH" dirty="0"/>
              <a:t>Motor-Achse</a:t>
            </a:r>
            <a:br>
              <a:rPr lang="de-CH" dirty="0"/>
            </a:br>
            <a:r>
              <a:rPr lang="de-CH" dirty="0"/>
              <a:t>= Plattenteller-Achse</a:t>
            </a:r>
          </a:p>
          <a:p>
            <a:r>
              <a:rPr lang="de-CH" dirty="0"/>
              <a:t>Kürzere Hochlaufzeit</a:t>
            </a:r>
          </a:p>
          <a:p>
            <a:r>
              <a:rPr lang="de-CH" dirty="0"/>
              <a:t>Störärmsten</a:t>
            </a:r>
          </a:p>
          <a:p>
            <a:r>
              <a:rPr lang="de-CH" dirty="0" err="1"/>
              <a:t>Scratchen</a:t>
            </a:r>
            <a:r>
              <a:rPr lang="de-CH" dirty="0"/>
              <a:t> (DJs)</a:t>
            </a:r>
          </a:p>
        </p:txBody>
      </p:sp>
      <p:pic>
        <p:nvPicPr>
          <p:cNvPr id="10" name="riemendemo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592464" y="5088309"/>
            <a:ext cx="2286000" cy="1285875"/>
          </a:xfrm>
          <a:prstGeom prst="rect">
            <a:avLst/>
          </a:prstGeom>
        </p:spPr>
      </p:pic>
      <p:sp>
        <p:nvSpPr>
          <p:cNvPr id="11" name="Foliennummernplatzhalt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295C9-2384-43C1-B223-B8E2DC48D406}" type="slidenum">
              <a:rPr lang="de-CH" smtClean="0"/>
              <a:t>6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9223471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video>
              <p:cMediaNode vol="80000">
                <p:cTn id="2" fill="hold" display="0">
                  <p:stCondLst>
                    <p:cond delay="indefinite"/>
                  </p:stCondLst>
                </p:cTn>
                <p:tgtEl>
                  <p:spTgt spid="10"/>
                </p:tgtEl>
              </p:cMediaNode>
            </p:video>
            <p:seq concurrent="1" nextAc="seek">
              <p:cTn id="3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" fill="hold">
                      <p:stCondLst>
                        <p:cond delay="0"/>
                      </p:stCondLst>
                      <p:childTnLst>
                        <p:par>
                          <p:cTn id="5" fill="hold">
                            <p:stCondLst>
                              <p:cond delay="0"/>
                            </p:stCondLst>
                            <p:childTnLst>
                              <p:par>
                                <p:cTn id="6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7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Funktionen</a:t>
            </a:r>
          </a:p>
        </p:txBody>
      </p:sp>
      <p:graphicFrame>
        <p:nvGraphicFramePr>
          <p:cNvPr id="5" name="Inhaltsplatzhalt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78563930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295C9-2384-43C1-B223-B8E2DC48D406}" type="slidenum">
              <a:rPr lang="de-CH" smtClean="0"/>
              <a:t>7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399430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/>
              <a:t>Zubehör</a:t>
            </a:r>
            <a:endParaRPr lang="de-CH" dirty="0"/>
          </a:p>
        </p:txBody>
      </p:sp>
      <p:sp>
        <p:nvSpPr>
          <p:cNvPr id="4" name="Textplatzhalt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/>
              <a:t>Vorverstärker</a:t>
            </a:r>
            <a:endParaRPr lang="de-CH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295C9-2384-43C1-B223-B8E2DC48D406}" type="slidenum">
              <a:rPr lang="de-CH" smtClean="0"/>
              <a:pPr/>
              <a:t>8</a:t>
            </a:fld>
            <a:endParaRPr lang="de-CH"/>
          </a:p>
        </p:txBody>
      </p:sp>
      <p:pic>
        <p:nvPicPr>
          <p:cNvPr id="34" name="Bildplatzhalter 33"/>
          <p:cNvPicPr>
            <a:picLocks noGrp="1" noChangeAspect="1"/>
          </p:cNvPicPr>
          <p:nvPr>
            <p:ph type="pic"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4" r="44"/>
          <a:stretch>
            <a:fillRect/>
          </a:stretch>
        </p:blipFill>
        <p:spPr/>
      </p:pic>
      <p:pic>
        <p:nvPicPr>
          <p:cNvPr id="33" name="Bildplatzhalter 32"/>
          <p:cNvPicPr>
            <a:picLocks noGrp="1" noChangeAspect="1"/>
          </p:cNvPicPr>
          <p:nvPr>
            <p:ph type="pic" sz="quarter" idx="1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8" b="28"/>
          <a:stretch>
            <a:fillRect/>
          </a:stretch>
        </p:blipFill>
        <p:spPr/>
      </p:pic>
      <p:pic>
        <p:nvPicPr>
          <p:cNvPr id="24" name="Bildplatzhalter 23"/>
          <p:cNvPicPr>
            <a:picLocks noGrp="1" noChangeAspect="1"/>
          </p:cNvPicPr>
          <p:nvPr>
            <p:ph type="pic" sz="quarter" idx="15"/>
          </p:nvPr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4" r="44"/>
          <a:stretch/>
        </p:blipFill>
        <p:spPr/>
      </p:pic>
      <p:pic>
        <p:nvPicPr>
          <p:cNvPr id="29" name="Bildplatzhalter 28"/>
          <p:cNvPicPr>
            <a:picLocks noGrp="1" noChangeAspect="1"/>
          </p:cNvPicPr>
          <p:nvPr>
            <p:ph type="pic" sz="quarter" idx="16"/>
          </p:nvPr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4" r="44"/>
          <a:stretch>
            <a:fillRect/>
          </a:stretch>
        </p:blipFill>
        <p:spPr/>
      </p:pic>
      <p:sp>
        <p:nvSpPr>
          <p:cNvPr id="10" name="Textplatzhalter 9"/>
          <p:cNvSpPr>
            <a:spLocks noGrp="1"/>
          </p:cNvSpPr>
          <p:nvPr>
            <p:ph type="body" idx="17"/>
          </p:nvPr>
        </p:nvSpPr>
        <p:spPr/>
        <p:txBody>
          <a:bodyPr/>
          <a:lstStyle/>
          <a:p>
            <a:r>
              <a:rPr lang="de-CH"/>
              <a:t>Singlepuck</a:t>
            </a:r>
            <a:endParaRPr lang="de-CH" dirty="0"/>
          </a:p>
        </p:txBody>
      </p:sp>
      <p:sp>
        <p:nvSpPr>
          <p:cNvPr id="11" name="Textplatzhalter 10"/>
          <p:cNvSpPr>
            <a:spLocks noGrp="1"/>
          </p:cNvSpPr>
          <p:nvPr>
            <p:ph type="body" idx="18"/>
          </p:nvPr>
        </p:nvSpPr>
        <p:spPr/>
        <p:txBody>
          <a:bodyPr/>
          <a:lstStyle/>
          <a:p>
            <a:r>
              <a:rPr lang="de-CH"/>
              <a:t>Tellerauflage</a:t>
            </a:r>
            <a:endParaRPr lang="de-CH" dirty="0"/>
          </a:p>
        </p:txBody>
      </p:sp>
      <p:sp>
        <p:nvSpPr>
          <p:cNvPr id="12" name="Textplatzhalter 11"/>
          <p:cNvSpPr>
            <a:spLocks noGrp="1"/>
          </p:cNvSpPr>
          <p:nvPr>
            <p:ph type="body" idx="19"/>
          </p:nvPr>
        </p:nvSpPr>
        <p:spPr/>
        <p:txBody>
          <a:bodyPr/>
          <a:lstStyle/>
          <a:p>
            <a:r>
              <a:rPr lang="de-CH"/>
              <a:t>Plattenbürste</a:t>
            </a:r>
            <a:endParaRPr lang="de-CH" dirty="0"/>
          </a:p>
        </p:txBody>
      </p:sp>
      <p:pic>
        <p:nvPicPr>
          <p:cNvPr id="35" name="Picture 28" descr="http://www.audio-creativ.de/wordpress/wp-content/uploads/Rega_P9_01.jpg"/>
          <p:cNvPicPr>
            <a:picLocks noGrp="1" noChangeAspect="1" noChangeArrowheads="1"/>
          </p:cNvPicPr>
          <p:nvPr>
            <p:ph type="pic" sz="quarter" idx="20"/>
          </p:nvPr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2286" r="12286"/>
          <a:stretch>
            <a:fillRect/>
          </a:stretch>
        </p:blipFill>
        <p:spPr/>
      </p:pic>
      <p:pic>
        <p:nvPicPr>
          <p:cNvPr id="25" name="Grafik 2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82200" y="360090"/>
            <a:ext cx="1371600" cy="137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8934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theme/theme1.xml><?xml version="1.0" encoding="utf-8"?>
<a:theme xmlns:a="http://schemas.openxmlformats.org/drawingml/2006/main" name="Office">
  <a:themeElements>
    <a:clrScheme name="lps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833C0B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Rockwell - Tw Cen Mt">
      <a:majorFont>
        <a:latin typeface="Rockwell"/>
        <a:ea typeface=""/>
        <a:cs typeface=""/>
      </a:majorFont>
      <a:minorFont>
        <a:latin typeface="Tw Cen M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118</Words>
  <Application>Microsoft Office PowerPoint</Application>
  <PresentationFormat>Custom</PresentationFormat>
  <Paragraphs>64</Paragraphs>
  <Slides>8</Slides>
  <Notes>1</Notes>
  <HiddenSlides>0</HiddenSlides>
  <MMClips>1</MMClips>
  <ScaleCrop>false</ScaleCrop>
  <HeadingPairs>
    <vt:vector size="6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  <vt:variant>
        <vt:lpstr>Custom Shows</vt:lpstr>
      </vt:variant>
      <vt:variant>
        <vt:i4>1</vt:i4>
      </vt:variant>
    </vt:vector>
  </HeadingPairs>
  <TitlesOfParts>
    <vt:vector size="10" baseType="lpstr">
      <vt:lpstr>Office</vt:lpstr>
      <vt:lpstr>Die Platte ist zurück</vt:lpstr>
      <vt:lpstr>Inhalt</vt:lpstr>
      <vt:lpstr>Geschichte</vt:lpstr>
      <vt:lpstr>Bestandteile</vt:lpstr>
      <vt:lpstr>Raumakustik</vt:lpstr>
      <vt:lpstr>Antrieb</vt:lpstr>
      <vt:lpstr>Funktionen</vt:lpstr>
      <vt:lpstr>Zubehör</vt:lpstr>
      <vt:lpstr>Kurzform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Vinyl is back</dc:title>
  <dc:creator>KV Schweiz</dc:creator>
  <cp:lastModifiedBy>Monika Bär</cp:lastModifiedBy>
  <cp:revision>1</cp:revision>
  <dcterms:created xsi:type="dcterms:W3CDTF">2017-01-26T07:47:07Z</dcterms:created>
  <dcterms:modified xsi:type="dcterms:W3CDTF">2018-05-22T19:29:08Z</dcterms:modified>
</cp:coreProperties>
</file>