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0" r:id="rId7"/>
    <p:sldId id="258" r:id="rId8"/>
    <p:sldId id="263" r:id="rId9"/>
    <p:sldId id="265" r:id="rId10"/>
  </p:sldIdLst>
  <p:sldSz cx="12192000" cy="6858000"/>
  <p:notesSz cx="6858000" cy="9144000"/>
  <p:custShowLst>
    <p:custShow name="Altcoins" id="0">
      <p:sldLst>
        <p:sld r:id="rId2"/>
        <p:sld r:id="rId6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5D32D42-6B8A-4A8E-8434-3F7640D1C306}">
          <p14:sldIdLst>
            <p14:sldId id="256"/>
            <p14:sldId id="257"/>
            <p14:sldId id="259"/>
            <p14:sldId id="261"/>
            <p14:sldId id="262"/>
            <p14:sldId id="260"/>
            <p14:sldId id="258"/>
            <p14:sldId id="263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5953B8-8BBA-4321-95DB-6203302F2067}" v="23" dt="2018-11-06T09:39:42.9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88" autoAdjust="0"/>
  </p:normalViewPr>
  <p:slideViewPr>
    <p:cSldViewPr snapToGrid="0">
      <p:cViewPr varScale="1">
        <p:scale>
          <a:sx n="71" d="100"/>
          <a:sy n="71" d="100"/>
        </p:scale>
        <p:origin x="69" y="5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4022" y="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basch Rainer" userId="1d9dfc1d-eaeb-4587-9944-af6f96dc4450" providerId="ADAL" clId="{AE5953B8-8BBA-4321-95DB-6203302F2067}"/>
    <pc:docChg chg="modSld">
      <pc:chgData name="Lubasch Rainer" userId="1d9dfc1d-eaeb-4587-9944-af6f96dc4450" providerId="ADAL" clId="{AE5953B8-8BBA-4321-95DB-6203302F2067}" dt="2018-11-06T09:39:42.994" v="25"/>
      <pc:docMkLst>
        <pc:docMk/>
      </pc:docMkLst>
      <pc:sldChg chg="modSp modAnim">
        <pc:chgData name="Lubasch Rainer" userId="1d9dfc1d-eaeb-4587-9944-af6f96dc4450" providerId="ADAL" clId="{AE5953B8-8BBA-4321-95DB-6203302F2067}" dt="2018-11-06T09:39:42.994" v="25"/>
        <pc:sldMkLst>
          <pc:docMk/>
          <pc:sldMk cId="4053152187" sldId="265"/>
        </pc:sldMkLst>
        <pc:spChg chg="mod">
          <ac:chgData name="Lubasch Rainer" userId="1d9dfc1d-eaeb-4587-9944-af6f96dc4450" providerId="ADAL" clId="{AE5953B8-8BBA-4321-95DB-6203302F2067}" dt="2018-11-06T09:36:40.293" v="2" actId="20577"/>
          <ac:spMkLst>
            <pc:docMk/>
            <pc:sldMk cId="4053152187" sldId="265"/>
            <ac:spMk id="2" creationId="{00000000-0000-0000-0000-000000000000}"/>
          </ac:spMkLst>
        </pc:spChg>
        <pc:graphicFrameChg chg="mod">
          <ac:chgData name="Lubasch Rainer" userId="1d9dfc1d-eaeb-4587-9944-af6f96dc4450" providerId="ADAL" clId="{AE5953B8-8BBA-4321-95DB-6203302F2067}" dt="2018-11-06T09:37:12.331" v="6" actId="207"/>
          <ac:graphicFrameMkLst>
            <pc:docMk/>
            <pc:sldMk cId="4053152187" sldId="265"/>
            <ac:graphicFrameMk id="5" creationId="{00000000-0000-0000-0000-000000000000}"/>
          </ac:graphicFrameMkLst>
        </pc:graphicFrameChg>
      </pc:sldChg>
    </pc:docChg>
  </pc:docChgLst>
  <pc:docChgLst>
    <pc:chgData name="Lubasch Rainer" userId="1d9dfc1d-eaeb-4587-9944-af6f96dc4450" providerId="ADAL" clId="{641519D2-25C4-4CAA-83E2-D56609B2A40E}"/>
    <pc:docChg chg="delSld modSld delSection modSection">
      <pc:chgData name="Lubasch Rainer" userId="1d9dfc1d-eaeb-4587-9944-af6f96dc4450" providerId="ADAL" clId="{641519D2-25C4-4CAA-83E2-D56609B2A40E}" dt="2018-10-27T17:20:18.238" v="4" actId="18676"/>
      <pc:docMkLst>
        <pc:docMk/>
      </pc:docMkLst>
      <pc:sldChg chg="modSp">
        <pc:chgData name="Lubasch Rainer" userId="1d9dfc1d-eaeb-4587-9944-af6f96dc4450" providerId="ADAL" clId="{641519D2-25C4-4CAA-83E2-D56609B2A40E}" dt="2018-10-27T17:17:06.960" v="2" actId="20577"/>
        <pc:sldMkLst>
          <pc:docMk/>
          <pc:sldMk cId="4053152187" sldId="265"/>
        </pc:sldMkLst>
        <pc:graphicFrameChg chg="mod">
          <ac:chgData name="Lubasch Rainer" userId="1d9dfc1d-eaeb-4587-9944-af6f96dc4450" providerId="ADAL" clId="{641519D2-25C4-4CAA-83E2-D56609B2A40E}" dt="2018-10-27T17:17:06.960" v="2" actId="20577"/>
          <ac:graphicFrameMkLst>
            <pc:docMk/>
            <pc:sldMk cId="4053152187" sldId="265"/>
            <ac:graphicFrameMk id="5" creationId="{00000000-0000-0000-0000-000000000000}"/>
          </ac:graphicFrameMkLst>
        </pc:graphicFrameChg>
      </pc:sldChg>
    </pc:docChg>
  </pc:docChgLst>
  <pc:docChgLst>
    <pc:chgData name="Lubasch Rainer" userId="1d9dfc1d-eaeb-4587-9944-af6f96dc4450" providerId="ADAL" clId="{1E186E39-6713-4347-BC56-874AF0ABEC0D}"/>
    <pc:docChg chg="custSel delSld modSld modMainMaster delSection modSection">
      <pc:chgData name="Lubasch Rainer" userId="1d9dfc1d-eaeb-4587-9944-af6f96dc4450" providerId="ADAL" clId="{1E186E39-6713-4347-BC56-874AF0ABEC0D}" dt="2018-10-11T16:25:30.845" v="53" actId="1037"/>
      <pc:docMkLst>
        <pc:docMk/>
      </pc:docMkLst>
      <pc:sldChg chg="modSp">
        <pc:chgData name="Lubasch Rainer" userId="1d9dfc1d-eaeb-4587-9944-af6f96dc4450" providerId="ADAL" clId="{1E186E39-6713-4347-BC56-874AF0ABEC0D}" dt="2018-10-11T16:25:30.845" v="53" actId="1037"/>
        <pc:sldMkLst>
          <pc:docMk/>
          <pc:sldMk cId="4053152187" sldId="265"/>
        </pc:sldMkLst>
        <pc:graphicFrameChg chg="mod">
          <ac:chgData name="Lubasch Rainer" userId="1d9dfc1d-eaeb-4587-9944-af6f96dc4450" providerId="ADAL" clId="{1E186E39-6713-4347-BC56-874AF0ABEC0D}" dt="2018-10-11T16:25:30.845" v="53" actId="1037"/>
          <ac:graphicFrameMkLst>
            <pc:docMk/>
            <pc:sldMk cId="4053152187" sldId="265"/>
            <ac:graphicFrameMk id="5" creationId="{00000000-0000-0000-0000-000000000000}"/>
          </ac:graphicFrameMkLst>
        </pc:graphicFrameChg>
      </pc:sldChg>
      <pc:sldMasterChg chg="modSldLayout">
        <pc:chgData name="Lubasch Rainer" userId="1d9dfc1d-eaeb-4587-9944-af6f96dc4450" providerId="ADAL" clId="{1E186E39-6713-4347-BC56-874AF0ABEC0D}" dt="2018-10-11T16:25:04.537" v="44" actId="255"/>
        <pc:sldMasterMkLst>
          <pc:docMk/>
          <pc:sldMasterMk cId="1831404987" sldId="2147483733"/>
        </pc:sldMasterMkLst>
        <pc:sldLayoutChg chg="modSp">
          <pc:chgData name="Lubasch Rainer" userId="1d9dfc1d-eaeb-4587-9944-af6f96dc4450" providerId="ADAL" clId="{1E186E39-6713-4347-BC56-874AF0ABEC0D}" dt="2018-10-11T16:25:04.537" v="44" actId="255"/>
          <pc:sldLayoutMkLst>
            <pc:docMk/>
            <pc:sldMasterMk cId="1831404987" sldId="2147483733"/>
            <pc:sldLayoutMk cId="3391517189" sldId="2147483742"/>
          </pc:sldLayoutMkLst>
          <pc:spChg chg="mod">
            <ac:chgData name="Lubasch Rainer" userId="1d9dfc1d-eaeb-4587-9944-af6f96dc4450" providerId="ADAL" clId="{1E186E39-6713-4347-BC56-874AF0ABEC0D}" dt="2018-10-11T16:24:29.742" v="42" actId="14100"/>
            <ac:spMkLst>
              <pc:docMk/>
              <pc:sldMasterMk cId="1831404987" sldId="2147483733"/>
              <pc:sldLayoutMk cId="3391517189" sldId="2147483742"/>
              <ac:spMk id="8" creationId="{00000000-0000-0000-0000-000000000000}"/>
            </ac:spMkLst>
          </pc:spChg>
          <pc:spChg chg="mod">
            <ac:chgData name="Lubasch Rainer" userId="1d9dfc1d-eaeb-4587-9944-af6f96dc4450" providerId="ADAL" clId="{1E186E39-6713-4347-BC56-874AF0ABEC0D}" dt="2018-10-11T16:25:04.537" v="44" actId="255"/>
            <ac:spMkLst>
              <pc:docMk/>
              <pc:sldMasterMk cId="1831404987" sldId="2147483733"/>
              <pc:sldLayoutMk cId="3391517189" sldId="2147483742"/>
              <ac:spMk id="9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DFCDA4-B02B-4096-8644-FC4A6EA546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8770A0B-9C1A-4B6C-90BB-22794BC2A12E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dirty="0"/>
            <a:t>Bitcoin</a:t>
          </a:r>
        </a:p>
      </dgm:t>
    </dgm:pt>
    <dgm:pt modelId="{FF936E53-0C52-4D8A-A1A8-980ED5DEA509}" type="parTrans" cxnId="{254181A7-3519-44B9-B317-E54A832572BA}">
      <dgm:prSet/>
      <dgm:spPr/>
      <dgm:t>
        <a:bodyPr/>
        <a:lstStyle/>
        <a:p>
          <a:endParaRPr lang="de-DE"/>
        </a:p>
      </dgm:t>
    </dgm:pt>
    <dgm:pt modelId="{190228BA-576C-4DDE-88B5-F8B57E0FA5C1}" type="sibTrans" cxnId="{254181A7-3519-44B9-B317-E54A832572BA}">
      <dgm:prSet/>
      <dgm:spPr/>
      <dgm:t>
        <a:bodyPr/>
        <a:lstStyle/>
        <a:p>
          <a:endParaRPr lang="de-DE"/>
        </a:p>
      </dgm:t>
    </dgm:pt>
    <dgm:pt modelId="{AD5D412E-1536-4522-8D7F-48011B8D146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dirty="0" err="1"/>
            <a:t>Altcoins</a:t>
          </a:r>
          <a:endParaRPr lang="de-DE" dirty="0"/>
        </a:p>
      </dgm:t>
    </dgm:pt>
    <dgm:pt modelId="{E44C027A-7C17-4802-ABE8-3BC0EBC48FDD}" type="parTrans" cxnId="{263F2AE6-70CB-404F-A56D-62595A685C89}">
      <dgm:prSet/>
      <dgm:spPr/>
      <dgm:t>
        <a:bodyPr/>
        <a:lstStyle/>
        <a:p>
          <a:endParaRPr lang="de-DE"/>
        </a:p>
      </dgm:t>
    </dgm:pt>
    <dgm:pt modelId="{8ADC21A7-56F7-4BFE-B344-5D65747A2378}" type="sibTrans" cxnId="{263F2AE6-70CB-404F-A56D-62595A685C89}">
      <dgm:prSet/>
      <dgm:spPr/>
      <dgm:t>
        <a:bodyPr/>
        <a:lstStyle/>
        <a:p>
          <a:endParaRPr lang="de-DE"/>
        </a:p>
      </dgm:t>
    </dgm:pt>
    <dgm:pt modelId="{34A8C0C5-C82F-4C30-B367-80E5290A7AD9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dirty="0"/>
            <a:t>Ethereum</a:t>
          </a:r>
        </a:p>
      </dgm:t>
    </dgm:pt>
    <dgm:pt modelId="{F2E87EFD-5445-4E6B-B6E8-57AD51A07C54}" type="parTrans" cxnId="{AEDBE1FA-3BB5-42FC-AF74-85B692C0C150}">
      <dgm:prSet/>
      <dgm:spPr/>
      <dgm:t>
        <a:bodyPr/>
        <a:lstStyle/>
        <a:p>
          <a:endParaRPr lang="de-DE"/>
        </a:p>
      </dgm:t>
    </dgm:pt>
    <dgm:pt modelId="{5487C84D-8E78-4B66-966B-72C86C23B13F}" type="sibTrans" cxnId="{AEDBE1FA-3BB5-42FC-AF74-85B692C0C150}">
      <dgm:prSet/>
      <dgm:spPr/>
      <dgm:t>
        <a:bodyPr/>
        <a:lstStyle/>
        <a:p>
          <a:endParaRPr lang="de-DE"/>
        </a:p>
      </dgm:t>
    </dgm:pt>
    <dgm:pt modelId="{F657D5A6-7CDD-4F32-AB3A-51CE5A59F302}">
      <dgm:prSet/>
      <dgm:spPr/>
      <dgm:t>
        <a:bodyPr/>
        <a:lstStyle/>
        <a:p>
          <a:r>
            <a:rPr lang="de-DE" dirty="0" err="1"/>
            <a:t>Litecoins</a:t>
          </a:r>
          <a:endParaRPr lang="de-DE" dirty="0"/>
        </a:p>
      </dgm:t>
    </dgm:pt>
    <dgm:pt modelId="{6F22F6DD-6DCC-4F9C-961E-6B7560CCE301}" type="parTrans" cxnId="{FA30BA5F-4C0C-47C4-ABFF-9D11F35DDD94}">
      <dgm:prSet/>
      <dgm:spPr/>
      <dgm:t>
        <a:bodyPr/>
        <a:lstStyle/>
        <a:p>
          <a:endParaRPr lang="de-DE"/>
        </a:p>
      </dgm:t>
    </dgm:pt>
    <dgm:pt modelId="{5341543F-542B-480C-A5B3-A56230837D81}" type="sibTrans" cxnId="{FA30BA5F-4C0C-47C4-ABFF-9D11F35DDD94}">
      <dgm:prSet/>
      <dgm:spPr/>
      <dgm:t>
        <a:bodyPr/>
        <a:lstStyle/>
        <a:p>
          <a:endParaRPr lang="de-DE"/>
        </a:p>
      </dgm:t>
    </dgm:pt>
    <dgm:pt modelId="{FE01F2BE-B38E-42A1-8826-0E70823FCA5E}">
      <dgm:prSet/>
      <dgm:spPr/>
      <dgm:t>
        <a:bodyPr/>
        <a:lstStyle/>
        <a:p>
          <a:r>
            <a:rPr lang="de-DE" dirty="0"/>
            <a:t>Ripple</a:t>
          </a:r>
        </a:p>
      </dgm:t>
    </dgm:pt>
    <dgm:pt modelId="{A90BE948-4004-499F-A078-5F401C1A6F04}" type="parTrans" cxnId="{BC374BC5-3A0B-469D-A55A-862F37A5D9DF}">
      <dgm:prSet/>
      <dgm:spPr/>
      <dgm:t>
        <a:bodyPr/>
        <a:lstStyle/>
        <a:p>
          <a:endParaRPr lang="de-DE"/>
        </a:p>
      </dgm:t>
    </dgm:pt>
    <dgm:pt modelId="{5206C8BE-A64C-4B12-AF89-8D7F279D716A}" type="sibTrans" cxnId="{BC374BC5-3A0B-469D-A55A-862F37A5D9DF}">
      <dgm:prSet/>
      <dgm:spPr/>
      <dgm:t>
        <a:bodyPr/>
        <a:lstStyle/>
        <a:p>
          <a:endParaRPr lang="de-DE"/>
        </a:p>
      </dgm:t>
    </dgm:pt>
    <dgm:pt modelId="{84845AEB-2754-4943-8AB8-BBAD0768E1B2}">
      <dgm:prSet/>
      <dgm:spPr/>
      <dgm:t>
        <a:bodyPr/>
        <a:lstStyle/>
        <a:p>
          <a:r>
            <a:rPr lang="de-DE" dirty="0" err="1"/>
            <a:t>Monero</a:t>
          </a:r>
          <a:endParaRPr lang="de-DE" dirty="0"/>
        </a:p>
      </dgm:t>
    </dgm:pt>
    <dgm:pt modelId="{469ADF7C-AC37-4AE6-BCDC-AA26101A7C1D}" type="parTrans" cxnId="{3D430C90-A2AC-4092-8F8E-152305540E12}">
      <dgm:prSet/>
      <dgm:spPr/>
      <dgm:t>
        <a:bodyPr/>
        <a:lstStyle/>
        <a:p>
          <a:endParaRPr lang="de-DE"/>
        </a:p>
      </dgm:t>
    </dgm:pt>
    <dgm:pt modelId="{0BF08512-9356-42F2-A496-45084353A8F5}" type="sibTrans" cxnId="{3D430C90-A2AC-4092-8F8E-152305540E12}">
      <dgm:prSet/>
      <dgm:spPr/>
      <dgm:t>
        <a:bodyPr/>
        <a:lstStyle/>
        <a:p>
          <a:endParaRPr lang="de-DE"/>
        </a:p>
      </dgm:t>
    </dgm:pt>
    <dgm:pt modelId="{2FD5FD76-A0CC-4969-8B9E-B19535F87413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 err="1"/>
            <a:t>Kryptowährungen</a:t>
          </a:r>
          <a:endParaRPr lang="de-DE" dirty="0"/>
        </a:p>
      </dgm:t>
    </dgm:pt>
    <dgm:pt modelId="{3361B222-46D7-47D9-A10B-C75FF94B45A2}" type="sibTrans" cxnId="{3837FFAE-1BE1-48A9-8BEE-2BFA80E7984F}">
      <dgm:prSet/>
      <dgm:spPr/>
      <dgm:t>
        <a:bodyPr/>
        <a:lstStyle/>
        <a:p>
          <a:endParaRPr lang="de-DE"/>
        </a:p>
      </dgm:t>
    </dgm:pt>
    <dgm:pt modelId="{F013AE8C-A49D-401F-982D-148CDE7EAD10}" type="parTrans" cxnId="{3837FFAE-1BE1-48A9-8BEE-2BFA80E7984F}">
      <dgm:prSet/>
      <dgm:spPr/>
      <dgm:t>
        <a:bodyPr/>
        <a:lstStyle/>
        <a:p>
          <a:endParaRPr lang="de-DE"/>
        </a:p>
      </dgm:t>
    </dgm:pt>
    <dgm:pt modelId="{92CA9638-2787-483D-ADDB-3F4AA67405E3}" type="pres">
      <dgm:prSet presAssocID="{B0DFCDA4-B02B-4096-8644-FC4A6EA5466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A331AA94-6F97-4AF2-BBFB-AB93B7C51381}" type="pres">
      <dgm:prSet presAssocID="{2FD5FD76-A0CC-4969-8B9E-B19535F87413}" presName="hierRoot1" presStyleCnt="0">
        <dgm:presLayoutVars>
          <dgm:hierBranch val="init"/>
        </dgm:presLayoutVars>
      </dgm:prSet>
      <dgm:spPr/>
    </dgm:pt>
    <dgm:pt modelId="{E98051FB-4788-4DC8-9851-D1EE348D9F44}" type="pres">
      <dgm:prSet presAssocID="{2FD5FD76-A0CC-4969-8B9E-B19535F87413}" presName="rootComposite1" presStyleCnt="0"/>
      <dgm:spPr/>
    </dgm:pt>
    <dgm:pt modelId="{64D2E155-C0EF-43B7-BD8D-F943CEAF20DF}" type="pres">
      <dgm:prSet presAssocID="{2FD5FD76-A0CC-4969-8B9E-B19535F87413}" presName="rootText1" presStyleLbl="node0" presStyleIdx="0" presStyleCnt="1">
        <dgm:presLayoutVars>
          <dgm:chPref val="3"/>
        </dgm:presLayoutVars>
      </dgm:prSet>
      <dgm:spPr/>
    </dgm:pt>
    <dgm:pt modelId="{1C60BFA7-83A1-4711-B5AD-2FDBF7A0B15A}" type="pres">
      <dgm:prSet presAssocID="{2FD5FD76-A0CC-4969-8B9E-B19535F87413}" presName="rootConnector1" presStyleLbl="node1" presStyleIdx="0" presStyleCnt="0"/>
      <dgm:spPr/>
    </dgm:pt>
    <dgm:pt modelId="{F6CB317D-943E-4D84-BDD1-54A6B7DB4B0E}" type="pres">
      <dgm:prSet presAssocID="{2FD5FD76-A0CC-4969-8B9E-B19535F87413}" presName="hierChild2" presStyleCnt="0"/>
      <dgm:spPr/>
    </dgm:pt>
    <dgm:pt modelId="{6677B4B6-47E3-4317-90FA-6AD0ED096964}" type="pres">
      <dgm:prSet presAssocID="{FF936E53-0C52-4D8A-A1A8-980ED5DEA509}" presName="Name37" presStyleLbl="parChTrans1D2" presStyleIdx="0" presStyleCnt="3"/>
      <dgm:spPr/>
    </dgm:pt>
    <dgm:pt modelId="{0CF4807D-F131-44F2-BF0B-DAE6A1FD9223}" type="pres">
      <dgm:prSet presAssocID="{98770A0B-9C1A-4B6C-90BB-22794BC2A12E}" presName="hierRoot2" presStyleCnt="0">
        <dgm:presLayoutVars>
          <dgm:hierBranch val="init"/>
        </dgm:presLayoutVars>
      </dgm:prSet>
      <dgm:spPr/>
    </dgm:pt>
    <dgm:pt modelId="{C08AFE27-6CA1-4098-A05F-382FFBD07A0F}" type="pres">
      <dgm:prSet presAssocID="{98770A0B-9C1A-4B6C-90BB-22794BC2A12E}" presName="rootComposite" presStyleCnt="0"/>
      <dgm:spPr/>
    </dgm:pt>
    <dgm:pt modelId="{61B9F6E5-3A21-47C0-ADAB-82BDCA657701}" type="pres">
      <dgm:prSet presAssocID="{98770A0B-9C1A-4B6C-90BB-22794BC2A12E}" presName="rootText" presStyleLbl="node2" presStyleIdx="0" presStyleCnt="3">
        <dgm:presLayoutVars>
          <dgm:chPref val="3"/>
        </dgm:presLayoutVars>
      </dgm:prSet>
      <dgm:spPr/>
    </dgm:pt>
    <dgm:pt modelId="{DA79E9D5-7104-4094-891B-1F54E646B8F2}" type="pres">
      <dgm:prSet presAssocID="{98770A0B-9C1A-4B6C-90BB-22794BC2A12E}" presName="rootConnector" presStyleLbl="node2" presStyleIdx="0" presStyleCnt="3"/>
      <dgm:spPr/>
    </dgm:pt>
    <dgm:pt modelId="{4B916763-3B7A-4306-A997-C14D5B39E3FA}" type="pres">
      <dgm:prSet presAssocID="{98770A0B-9C1A-4B6C-90BB-22794BC2A12E}" presName="hierChild4" presStyleCnt="0"/>
      <dgm:spPr/>
    </dgm:pt>
    <dgm:pt modelId="{C836C323-14C8-427E-813F-3D36AD3BC02B}" type="pres">
      <dgm:prSet presAssocID="{98770A0B-9C1A-4B6C-90BB-22794BC2A12E}" presName="hierChild5" presStyleCnt="0"/>
      <dgm:spPr/>
    </dgm:pt>
    <dgm:pt modelId="{FD96C02F-FB64-4362-86B0-5CC2913231BA}" type="pres">
      <dgm:prSet presAssocID="{E44C027A-7C17-4802-ABE8-3BC0EBC48FDD}" presName="Name37" presStyleLbl="parChTrans1D2" presStyleIdx="1" presStyleCnt="3"/>
      <dgm:spPr/>
    </dgm:pt>
    <dgm:pt modelId="{DF27D1BF-3999-4104-92CB-D6A39FBECBB1}" type="pres">
      <dgm:prSet presAssocID="{AD5D412E-1536-4522-8D7F-48011B8D1461}" presName="hierRoot2" presStyleCnt="0">
        <dgm:presLayoutVars>
          <dgm:hierBranch val="init"/>
        </dgm:presLayoutVars>
      </dgm:prSet>
      <dgm:spPr/>
    </dgm:pt>
    <dgm:pt modelId="{DBA5FD87-697D-45CA-B78F-6E26B5F90478}" type="pres">
      <dgm:prSet presAssocID="{AD5D412E-1536-4522-8D7F-48011B8D1461}" presName="rootComposite" presStyleCnt="0"/>
      <dgm:spPr/>
    </dgm:pt>
    <dgm:pt modelId="{3C52D175-62BE-4E11-A849-18A8586C1642}" type="pres">
      <dgm:prSet presAssocID="{AD5D412E-1536-4522-8D7F-48011B8D1461}" presName="rootText" presStyleLbl="node2" presStyleIdx="1" presStyleCnt="3">
        <dgm:presLayoutVars>
          <dgm:chPref val="3"/>
        </dgm:presLayoutVars>
      </dgm:prSet>
      <dgm:spPr/>
    </dgm:pt>
    <dgm:pt modelId="{7A7EB7A7-F309-4897-8CED-D8D9594ADEB1}" type="pres">
      <dgm:prSet presAssocID="{AD5D412E-1536-4522-8D7F-48011B8D1461}" presName="rootConnector" presStyleLbl="node2" presStyleIdx="1" presStyleCnt="3"/>
      <dgm:spPr/>
    </dgm:pt>
    <dgm:pt modelId="{D8C56646-B166-4C34-8D9F-7DF762087AC1}" type="pres">
      <dgm:prSet presAssocID="{AD5D412E-1536-4522-8D7F-48011B8D1461}" presName="hierChild4" presStyleCnt="0"/>
      <dgm:spPr/>
    </dgm:pt>
    <dgm:pt modelId="{3E3937CE-5BA3-481D-A236-0B5425B648F5}" type="pres">
      <dgm:prSet presAssocID="{6F22F6DD-6DCC-4F9C-961E-6B7560CCE301}" presName="Name37" presStyleLbl="parChTrans1D3" presStyleIdx="0" presStyleCnt="3"/>
      <dgm:spPr/>
    </dgm:pt>
    <dgm:pt modelId="{E0FBECE3-9198-40CD-A361-D4359AF3032B}" type="pres">
      <dgm:prSet presAssocID="{F657D5A6-7CDD-4F32-AB3A-51CE5A59F302}" presName="hierRoot2" presStyleCnt="0">
        <dgm:presLayoutVars>
          <dgm:hierBranch val="init"/>
        </dgm:presLayoutVars>
      </dgm:prSet>
      <dgm:spPr/>
    </dgm:pt>
    <dgm:pt modelId="{D84A660C-0CD8-47BB-BF20-689D20AA4602}" type="pres">
      <dgm:prSet presAssocID="{F657D5A6-7CDD-4F32-AB3A-51CE5A59F302}" presName="rootComposite" presStyleCnt="0"/>
      <dgm:spPr/>
    </dgm:pt>
    <dgm:pt modelId="{45A8ED15-5E1B-4925-A85B-7FD39E433714}" type="pres">
      <dgm:prSet presAssocID="{F657D5A6-7CDD-4F32-AB3A-51CE5A59F302}" presName="rootText" presStyleLbl="node3" presStyleIdx="0" presStyleCnt="3">
        <dgm:presLayoutVars>
          <dgm:chPref val="3"/>
        </dgm:presLayoutVars>
      </dgm:prSet>
      <dgm:spPr/>
    </dgm:pt>
    <dgm:pt modelId="{5A9ED7ED-AC39-4F3C-AE4D-C5990480A3A2}" type="pres">
      <dgm:prSet presAssocID="{F657D5A6-7CDD-4F32-AB3A-51CE5A59F302}" presName="rootConnector" presStyleLbl="node3" presStyleIdx="0" presStyleCnt="3"/>
      <dgm:spPr/>
    </dgm:pt>
    <dgm:pt modelId="{0C86591F-A79E-483B-ABF9-76BF8BFB8849}" type="pres">
      <dgm:prSet presAssocID="{F657D5A6-7CDD-4F32-AB3A-51CE5A59F302}" presName="hierChild4" presStyleCnt="0"/>
      <dgm:spPr/>
    </dgm:pt>
    <dgm:pt modelId="{6771CF75-1654-4A73-A1F1-324CCDF1CD63}" type="pres">
      <dgm:prSet presAssocID="{F657D5A6-7CDD-4F32-AB3A-51CE5A59F302}" presName="hierChild5" presStyleCnt="0"/>
      <dgm:spPr/>
    </dgm:pt>
    <dgm:pt modelId="{B1138C83-1B66-4DE4-8FB5-7B310BF14F2B}" type="pres">
      <dgm:prSet presAssocID="{A90BE948-4004-499F-A078-5F401C1A6F04}" presName="Name37" presStyleLbl="parChTrans1D3" presStyleIdx="1" presStyleCnt="3"/>
      <dgm:spPr/>
    </dgm:pt>
    <dgm:pt modelId="{1A29B003-0D32-454E-AB63-59B3EB93B193}" type="pres">
      <dgm:prSet presAssocID="{FE01F2BE-B38E-42A1-8826-0E70823FCA5E}" presName="hierRoot2" presStyleCnt="0">
        <dgm:presLayoutVars>
          <dgm:hierBranch val="init"/>
        </dgm:presLayoutVars>
      </dgm:prSet>
      <dgm:spPr/>
    </dgm:pt>
    <dgm:pt modelId="{0E686D3B-5E34-44E7-A58E-E62994BE9A00}" type="pres">
      <dgm:prSet presAssocID="{FE01F2BE-B38E-42A1-8826-0E70823FCA5E}" presName="rootComposite" presStyleCnt="0"/>
      <dgm:spPr/>
    </dgm:pt>
    <dgm:pt modelId="{6EEACA78-A04D-4546-AD23-345060633C97}" type="pres">
      <dgm:prSet presAssocID="{FE01F2BE-B38E-42A1-8826-0E70823FCA5E}" presName="rootText" presStyleLbl="node3" presStyleIdx="1" presStyleCnt="3">
        <dgm:presLayoutVars>
          <dgm:chPref val="3"/>
        </dgm:presLayoutVars>
      </dgm:prSet>
      <dgm:spPr/>
    </dgm:pt>
    <dgm:pt modelId="{59D54BF5-5384-4A77-AB1A-06F25BC998ED}" type="pres">
      <dgm:prSet presAssocID="{FE01F2BE-B38E-42A1-8826-0E70823FCA5E}" presName="rootConnector" presStyleLbl="node3" presStyleIdx="1" presStyleCnt="3"/>
      <dgm:spPr/>
    </dgm:pt>
    <dgm:pt modelId="{6A8CF5B6-3DF8-4FFD-B334-9F2C582F8CFA}" type="pres">
      <dgm:prSet presAssocID="{FE01F2BE-B38E-42A1-8826-0E70823FCA5E}" presName="hierChild4" presStyleCnt="0"/>
      <dgm:spPr/>
    </dgm:pt>
    <dgm:pt modelId="{942989B5-F3B0-43C8-8BBB-48BFEB4BDF53}" type="pres">
      <dgm:prSet presAssocID="{FE01F2BE-B38E-42A1-8826-0E70823FCA5E}" presName="hierChild5" presStyleCnt="0"/>
      <dgm:spPr/>
    </dgm:pt>
    <dgm:pt modelId="{EA7A0D7C-A386-47C9-88DF-EE831E15BDF5}" type="pres">
      <dgm:prSet presAssocID="{469ADF7C-AC37-4AE6-BCDC-AA26101A7C1D}" presName="Name37" presStyleLbl="parChTrans1D3" presStyleIdx="2" presStyleCnt="3"/>
      <dgm:spPr/>
    </dgm:pt>
    <dgm:pt modelId="{3400D9C9-5322-46CF-A89B-6AF6930A923A}" type="pres">
      <dgm:prSet presAssocID="{84845AEB-2754-4943-8AB8-BBAD0768E1B2}" presName="hierRoot2" presStyleCnt="0">
        <dgm:presLayoutVars>
          <dgm:hierBranch val="init"/>
        </dgm:presLayoutVars>
      </dgm:prSet>
      <dgm:spPr/>
    </dgm:pt>
    <dgm:pt modelId="{596B05DC-5D10-45E8-906B-558F7FA672E0}" type="pres">
      <dgm:prSet presAssocID="{84845AEB-2754-4943-8AB8-BBAD0768E1B2}" presName="rootComposite" presStyleCnt="0"/>
      <dgm:spPr/>
    </dgm:pt>
    <dgm:pt modelId="{9BBF9CF2-F7FE-4FA7-8377-4D4DEFA782E0}" type="pres">
      <dgm:prSet presAssocID="{84845AEB-2754-4943-8AB8-BBAD0768E1B2}" presName="rootText" presStyleLbl="node3" presStyleIdx="2" presStyleCnt="3">
        <dgm:presLayoutVars>
          <dgm:chPref val="3"/>
        </dgm:presLayoutVars>
      </dgm:prSet>
      <dgm:spPr/>
    </dgm:pt>
    <dgm:pt modelId="{741BBBA4-34F2-4B21-81B0-B7095B129F8B}" type="pres">
      <dgm:prSet presAssocID="{84845AEB-2754-4943-8AB8-BBAD0768E1B2}" presName="rootConnector" presStyleLbl="node3" presStyleIdx="2" presStyleCnt="3"/>
      <dgm:spPr/>
    </dgm:pt>
    <dgm:pt modelId="{D6D69AF3-22FF-4520-BD60-BB8523E67A4C}" type="pres">
      <dgm:prSet presAssocID="{84845AEB-2754-4943-8AB8-BBAD0768E1B2}" presName="hierChild4" presStyleCnt="0"/>
      <dgm:spPr/>
    </dgm:pt>
    <dgm:pt modelId="{05C45ED1-9C57-4E20-BCE1-AFC8E40B1469}" type="pres">
      <dgm:prSet presAssocID="{84845AEB-2754-4943-8AB8-BBAD0768E1B2}" presName="hierChild5" presStyleCnt="0"/>
      <dgm:spPr/>
    </dgm:pt>
    <dgm:pt modelId="{0692FDDC-8F49-4684-ABE0-9E50DD7F5733}" type="pres">
      <dgm:prSet presAssocID="{AD5D412E-1536-4522-8D7F-48011B8D1461}" presName="hierChild5" presStyleCnt="0"/>
      <dgm:spPr/>
    </dgm:pt>
    <dgm:pt modelId="{13D2AC98-600A-4253-AD64-6FD6377BB3BC}" type="pres">
      <dgm:prSet presAssocID="{F2E87EFD-5445-4E6B-B6E8-57AD51A07C54}" presName="Name37" presStyleLbl="parChTrans1D2" presStyleIdx="2" presStyleCnt="3"/>
      <dgm:spPr/>
    </dgm:pt>
    <dgm:pt modelId="{1A4D79D9-B37E-40E3-B91B-2ABFA6FEB44B}" type="pres">
      <dgm:prSet presAssocID="{34A8C0C5-C82F-4C30-B367-80E5290A7AD9}" presName="hierRoot2" presStyleCnt="0">
        <dgm:presLayoutVars>
          <dgm:hierBranch val="init"/>
        </dgm:presLayoutVars>
      </dgm:prSet>
      <dgm:spPr/>
    </dgm:pt>
    <dgm:pt modelId="{66DAB39B-B913-4684-A066-4463F8B77741}" type="pres">
      <dgm:prSet presAssocID="{34A8C0C5-C82F-4C30-B367-80E5290A7AD9}" presName="rootComposite" presStyleCnt="0"/>
      <dgm:spPr/>
    </dgm:pt>
    <dgm:pt modelId="{64051488-3AEC-4D21-A054-932D9B3C32E0}" type="pres">
      <dgm:prSet presAssocID="{34A8C0C5-C82F-4C30-B367-80E5290A7AD9}" presName="rootText" presStyleLbl="node2" presStyleIdx="2" presStyleCnt="3" custLinFactNeighborX="-284">
        <dgm:presLayoutVars>
          <dgm:chPref val="3"/>
        </dgm:presLayoutVars>
      </dgm:prSet>
      <dgm:spPr/>
    </dgm:pt>
    <dgm:pt modelId="{C69330D6-E956-4181-B8CC-CE86869F979A}" type="pres">
      <dgm:prSet presAssocID="{34A8C0C5-C82F-4C30-B367-80E5290A7AD9}" presName="rootConnector" presStyleLbl="node2" presStyleIdx="2" presStyleCnt="3"/>
      <dgm:spPr/>
    </dgm:pt>
    <dgm:pt modelId="{1906FDC6-3883-4E5F-B6F4-34F748FA18F5}" type="pres">
      <dgm:prSet presAssocID="{34A8C0C5-C82F-4C30-B367-80E5290A7AD9}" presName="hierChild4" presStyleCnt="0"/>
      <dgm:spPr/>
    </dgm:pt>
    <dgm:pt modelId="{89DA83CE-35B8-4120-A7A7-9B5AC5EDDA0D}" type="pres">
      <dgm:prSet presAssocID="{34A8C0C5-C82F-4C30-B367-80E5290A7AD9}" presName="hierChild5" presStyleCnt="0"/>
      <dgm:spPr/>
    </dgm:pt>
    <dgm:pt modelId="{774708BF-E858-4FE0-8A43-866DC9FC84C8}" type="pres">
      <dgm:prSet presAssocID="{2FD5FD76-A0CC-4969-8B9E-B19535F87413}" presName="hierChild3" presStyleCnt="0"/>
      <dgm:spPr/>
    </dgm:pt>
  </dgm:ptLst>
  <dgm:cxnLst>
    <dgm:cxn modelId="{134F1E03-D4D8-4AEB-9E28-B9E997CFA8B7}" type="presOf" srcId="{FE01F2BE-B38E-42A1-8826-0E70823FCA5E}" destId="{59D54BF5-5384-4A77-AB1A-06F25BC998ED}" srcOrd="1" destOrd="0" presId="urn:microsoft.com/office/officeart/2005/8/layout/orgChart1"/>
    <dgm:cxn modelId="{D96BDD18-2ADF-405B-82E9-2442713EB19B}" type="presOf" srcId="{A90BE948-4004-499F-A078-5F401C1A6F04}" destId="{B1138C83-1B66-4DE4-8FB5-7B310BF14F2B}" srcOrd="0" destOrd="0" presId="urn:microsoft.com/office/officeart/2005/8/layout/orgChart1"/>
    <dgm:cxn modelId="{F12BF818-8464-4762-9112-7FF4E33C8DC3}" type="presOf" srcId="{6F22F6DD-6DCC-4F9C-961E-6B7560CCE301}" destId="{3E3937CE-5BA3-481D-A236-0B5425B648F5}" srcOrd="0" destOrd="0" presId="urn:microsoft.com/office/officeart/2005/8/layout/orgChart1"/>
    <dgm:cxn modelId="{97A43D1D-5353-418E-B913-DE988045C94C}" type="presOf" srcId="{F657D5A6-7CDD-4F32-AB3A-51CE5A59F302}" destId="{45A8ED15-5E1B-4925-A85B-7FD39E433714}" srcOrd="0" destOrd="0" presId="urn:microsoft.com/office/officeart/2005/8/layout/orgChart1"/>
    <dgm:cxn modelId="{90E7A533-39B3-464C-9C16-6A249A03B791}" type="presOf" srcId="{2FD5FD76-A0CC-4969-8B9E-B19535F87413}" destId="{1C60BFA7-83A1-4711-B5AD-2FDBF7A0B15A}" srcOrd="1" destOrd="0" presId="urn:microsoft.com/office/officeart/2005/8/layout/orgChart1"/>
    <dgm:cxn modelId="{66CE5A37-182C-4C2F-8DA8-8CE35AECA867}" type="presOf" srcId="{B0DFCDA4-B02B-4096-8644-FC4A6EA5466F}" destId="{92CA9638-2787-483D-ADDB-3F4AA67405E3}" srcOrd="0" destOrd="0" presId="urn:microsoft.com/office/officeart/2005/8/layout/orgChart1"/>
    <dgm:cxn modelId="{FA30BA5F-4C0C-47C4-ABFF-9D11F35DDD94}" srcId="{AD5D412E-1536-4522-8D7F-48011B8D1461}" destId="{F657D5A6-7CDD-4F32-AB3A-51CE5A59F302}" srcOrd="0" destOrd="0" parTransId="{6F22F6DD-6DCC-4F9C-961E-6B7560CCE301}" sibTransId="{5341543F-542B-480C-A5B3-A56230837D81}"/>
    <dgm:cxn modelId="{4FF85746-7888-4947-8D3E-D2A94E02F319}" type="presOf" srcId="{AD5D412E-1536-4522-8D7F-48011B8D1461}" destId="{3C52D175-62BE-4E11-A849-18A8586C1642}" srcOrd="0" destOrd="0" presId="urn:microsoft.com/office/officeart/2005/8/layout/orgChart1"/>
    <dgm:cxn modelId="{3903DF4F-A209-4B42-A8F2-3255EAC3F4A9}" type="presOf" srcId="{F2E87EFD-5445-4E6B-B6E8-57AD51A07C54}" destId="{13D2AC98-600A-4253-AD64-6FD6377BB3BC}" srcOrd="0" destOrd="0" presId="urn:microsoft.com/office/officeart/2005/8/layout/orgChart1"/>
    <dgm:cxn modelId="{D1E25874-5D09-4896-B9CB-74098C00F8CF}" type="presOf" srcId="{98770A0B-9C1A-4B6C-90BB-22794BC2A12E}" destId="{61B9F6E5-3A21-47C0-ADAB-82BDCA657701}" srcOrd="0" destOrd="0" presId="urn:microsoft.com/office/officeart/2005/8/layout/orgChart1"/>
    <dgm:cxn modelId="{B64E4775-8762-418C-9FCC-4283CF697A07}" type="presOf" srcId="{F657D5A6-7CDD-4F32-AB3A-51CE5A59F302}" destId="{5A9ED7ED-AC39-4F3C-AE4D-C5990480A3A2}" srcOrd="1" destOrd="0" presId="urn:microsoft.com/office/officeart/2005/8/layout/orgChart1"/>
    <dgm:cxn modelId="{68FFD782-E8CB-4DF8-9487-3FB188FC7943}" type="presOf" srcId="{34A8C0C5-C82F-4C30-B367-80E5290A7AD9}" destId="{64051488-3AEC-4D21-A054-932D9B3C32E0}" srcOrd="0" destOrd="0" presId="urn:microsoft.com/office/officeart/2005/8/layout/orgChart1"/>
    <dgm:cxn modelId="{1B38E18F-B90A-43F7-80BF-8378B4543DB8}" type="presOf" srcId="{2FD5FD76-A0CC-4969-8B9E-B19535F87413}" destId="{64D2E155-C0EF-43B7-BD8D-F943CEAF20DF}" srcOrd="0" destOrd="0" presId="urn:microsoft.com/office/officeart/2005/8/layout/orgChart1"/>
    <dgm:cxn modelId="{3D430C90-A2AC-4092-8F8E-152305540E12}" srcId="{AD5D412E-1536-4522-8D7F-48011B8D1461}" destId="{84845AEB-2754-4943-8AB8-BBAD0768E1B2}" srcOrd="2" destOrd="0" parTransId="{469ADF7C-AC37-4AE6-BCDC-AA26101A7C1D}" sibTransId="{0BF08512-9356-42F2-A496-45084353A8F5}"/>
    <dgm:cxn modelId="{42D2A691-FFDF-41F1-AAFD-F9A452069C11}" type="presOf" srcId="{E44C027A-7C17-4802-ABE8-3BC0EBC48FDD}" destId="{FD96C02F-FB64-4362-86B0-5CC2913231BA}" srcOrd="0" destOrd="0" presId="urn:microsoft.com/office/officeart/2005/8/layout/orgChart1"/>
    <dgm:cxn modelId="{EE79FB95-8EE4-47AD-8911-37EB05927B79}" type="presOf" srcId="{469ADF7C-AC37-4AE6-BCDC-AA26101A7C1D}" destId="{EA7A0D7C-A386-47C9-88DF-EE831E15BDF5}" srcOrd="0" destOrd="0" presId="urn:microsoft.com/office/officeart/2005/8/layout/orgChart1"/>
    <dgm:cxn modelId="{C2EB9297-F6BA-4724-B39B-4A6A21EA3293}" type="presOf" srcId="{FF936E53-0C52-4D8A-A1A8-980ED5DEA509}" destId="{6677B4B6-47E3-4317-90FA-6AD0ED096964}" srcOrd="0" destOrd="0" presId="urn:microsoft.com/office/officeart/2005/8/layout/orgChart1"/>
    <dgm:cxn modelId="{254181A7-3519-44B9-B317-E54A832572BA}" srcId="{2FD5FD76-A0CC-4969-8B9E-B19535F87413}" destId="{98770A0B-9C1A-4B6C-90BB-22794BC2A12E}" srcOrd="0" destOrd="0" parTransId="{FF936E53-0C52-4D8A-A1A8-980ED5DEA509}" sibTransId="{190228BA-576C-4DDE-88B5-F8B57E0FA5C1}"/>
    <dgm:cxn modelId="{3837FFAE-1BE1-48A9-8BEE-2BFA80E7984F}" srcId="{B0DFCDA4-B02B-4096-8644-FC4A6EA5466F}" destId="{2FD5FD76-A0CC-4969-8B9E-B19535F87413}" srcOrd="0" destOrd="0" parTransId="{F013AE8C-A49D-401F-982D-148CDE7EAD10}" sibTransId="{3361B222-46D7-47D9-A10B-C75FF94B45A2}"/>
    <dgm:cxn modelId="{5D96CDB7-8673-422C-BB19-08AF88BEEE59}" type="presOf" srcId="{84845AEB-2754-4943-8AB8-BBAD0768E1B2}" destId="{9BBF9CF2-F7FE-4FA7-8377-4D4DEFA782E0}" srcOrd="0" destOrd="0" presId="urn:microsoft.com/office/officeart/2005/8/layout/orgChart1"/>
    <dgm:cxn modelId="{69E9E1BD-6309-49D2-8629-9E79ED785097}" type="presOf" srcId="{AD5D412E-1536-4522-8D7F-48011B8D1461}" destId="{7A7EB7A7-F309-4897-8CED-D8D9594ADEB1}" srcOrd="1" destOrd="0" presId="urn:microsoft.com/office/officeart/2005/8/layout/orgChart1"/>
    <dgm:cxn modelId="{BC374BC5-3A0B-469D-A55A-862F37A5D9DF}" srcId="{AD5D412E-1536-4522-8D7F-48011B8D1461}" destId="{FE01F2BE-B38E-42A1-8826-0E70823FCA5E}" srcOrd="1" destOrd="0" parTransId="{A90BE948-4004-499F-A078-5F401C1A6F04}" sibTransId="{5206C8BE-A64C-4B12-AF89-8D7F279D716A}"/>
    <dgm:cxn modelId="{A6255ADC-47B5-4A4F-ADCE-5823F55FBA2D}" type="presOf" srcId="{FE01F2BE-B38E-42A1-8826-0E70823FCA5E}" destId="{6EEACA78-A04D-4546-AD23-345060633C97}" srcOrd="0" destOrd="0" presId="urn:microsoft.com/office/officeart/2005/8/layout/orgChart1"/>
    <dgm:cxn modelId="{BDC306DF-DA3C-415D-9603-B6583ED26E9C}" type="presOf" srcId="{98770A0B-9C1A-4B6C-90BB-22794BC2A12E}" destId="{DA79E9D5-7104-4094-891B-1F54E646B8F2}" srcOrd="1" destOrd="0" presId="urn:microsoft.com/office/officeart/2005/8/layout/orgChart1"/>
    <dgm:cxn modelId="{263F2AE6-70CB-404F-A56D-62595A685C89}" srcId="{2FD5FD76-A0CC-4969-8B9E-B19535F87413}" destId="{AD5D412E-1536-4522-8D7F-48011B8D1461}" srcOrd="1" destOrd="0" parTransId="{E44C027A-7C17-4802-ABE8-3BC0EBC48FDD}" sibTransId="{8ADC21A7-56F7-4BFE-B344-5D65747A2378}"/>
    <dgm:cxn modelId="{4091D6E8-79C5-46EA-BD8C-F1098508DFFA}" type="presOf" srcId="{84845AEB-2754-4943-8AB8-BBAD0768E1B2}" destId="{741BBBA4-34F2-4B21-81B0-B7095B129F8B}" srcOrd="1" destOrd="0" presId="urn:microsoft.com/office/officeart/2005/8/layout/orgChart1"/>
    <dgm:cxn modelId="{AEDBE1FA-3BB5-42FC-AF74-85B692C0C150}" srcId="{2FD5FD76-A0CC-4969-8B9E-B19535F87413}" destId="{34A8C0C5-C82F-4C30-B367-80E5290A7AD9}" srcOrd="2" destOrd="0" parTransId="{F2E87EFD-5445-4E6B-B6E8-57AD51A07C54}" sibTransId="{5487C84D-8E78-4B66-966B-72C86C23B13F}"/>
    <dgm:cxn modelId="{63A25EFC-93E4-4CDF-9DC4-E7297F0A92C4}" type="presOf" srcId="{34A8C0C5-C82F-4C30-B367-80E5290A7AD9}" destId="{C69330D6-E956-4181-B8CC-CE86869F979A}" srcOrd="1" destOrd="0" presId="urn:microsoft.com/office/officeart/2005/8/layout/orgChart1"/>
    <dgm:cxn modelId="{2A87A301-1594-41E9-B3B4-A324A9FEF828}" type="presParOf" srcId="{92CA9638-2787-483D-ADDB-3F4AA67405E3}" destId="{A331AA94-6F97-4AF2-BBFB-AB93B7C51381}" srcOrd="0" destOrd="0" presId="urn:microsoft.com/office/officeart/2005/8/layout/orgChart1"/>
    <dgm:cxn modelId="{C2F24AAE-FEEF-4137-BE01-39C429D64D60}" type="presParOf" srcId="{A331AA94-6F97-4AF2-BBFB-AB93B7C51381}" destId="{E98051FB-4788-4DC8-9851-D1EE348D9F44}" srcOrd="0" destOrd="0" presId="urn:microsoft.com/office/officeart/2005/8/layout/orgChart1"/>
    <dgm:cxn modelId="{9B002317-01B9-45F4-B65B-A0F7E68274C9}" type="presParOf" srcId="{E98051FB-4788-4DC8-9851-D1EE348D9F44}" destId="{64D2E155-C0EF-43B7-BD8D-F943CEAF20DF}" srcOrd="0" destOrd="0" presId="urn:microsoft.com/office/officeart/2005/8/layout/orgChart1"/>
    <dgm:cxn modelId="{62E7C282-FB59-4BCB-A442-048228453C0E}" type="presParOf" srcId="{E98051FB-4788-4DC8-9851-D1EE348D9F44}" destId="{1C60BFA7-83A1-4711-B5AD-2FDBF7A0B15A}" srcOrd="1" destOrd="0" presId="urn:microsoft.com/office/officeart/2005/8/layout/orgChart1"/>
    <dgm:cxn modelId="{F65A43D3-6A42-470B-97FD-B89CDE2D7934}" type="presParOf" srcId="{A331AA94-6F97-4AF2-BBFB-AB93B7C51381}" destId="{F6CB317D-943E-4D84-BDD1-54A6B7DB4B0E}" srcOrd="1" destOrd="0" presId="urn:microsoft.com/office/officeart/2005/8/layout/orgChart1"/>
    <dgm:cxn modelId="{F79C4586-11A2-436C-9421-6F4790E85944}" type="presParOf" srcId="{F6CB317D-943E-4D84-BDD1-54A6B7DB4B0E}" destId="{6677B4B6-47E3-4317-90FA-6AD0ED096964}" srcOrd="0" destOrd="0" presId="urn:microsoft.com/office/officeart/2005/8/layout/orgChart1"/>
    <dgm:cxn modelId="{68C558FB-0A56-41EE-9C15-A0F102B62E4C}" type="presParOf" srcId="{F6CB317D-943E-4D84-BDD1-54A6B7DB4B0E}" destId="{0CF4807D-F131-44F2-BF0B-DAE6A1FD9223}" srcOrd="1" destOrd="0" presId="urn:microsoft.com/office/officeart/2005/8/layout/orgChart1"/>
    <dgm:cxn modelId="{98F5FC6E-2731-4CB0-BE2D-4617BB1FB84E}" type="presParOf" srcId="{0CF4807D-F131-44F2-BF0B-DAE6A1FD9223}" destId="{C08AFE27-6CA1-4098-A05F-382FFBD07A0F}" srcOrd="0" destOrd="0" presId="urn:microsoft.com/office/officeart/2005/8/layout/orgChart1"/>
    <dgm:cxn modelId="{D006D124-9322-4F5B-8E61-C5D49D13E00B}" type="presParOf" srcId="{C08AFE27-6CA1-4098-A05F-382FFBD07A0F}" destId="{61B9F6E5-3A21-47C0-ADAB-82BDCA657701}" srcOrd="0" destOrd="0" presId="urn:microsoft.com/office/officeart/2005/8/layout/orgChart1"/>
    <dgm:cxn modelId="{9B1A10EA-A50E-43BF-9597-C244F1B343D1}" type="presParOf" srcId="{C08AFE27-6CA1-4098-A05F-382FFBD07A0F}" destId="{DA79E9D5-7104-4094-891B-1F54E646B8F2}" srcOrd="1" destOrd="0" presId="urn:microsoft.com/office/officeart/2005/8/layout/orgChart1"/>
    <dgm:cxn modelId="{63410CA8-05F7-4432-A99B-CC26759AF82E}" type="presParOf" srcId="{0CF4807D-F131-44F2-BF0B-DAE6A1FD9223}" destId="{4B916763-3B7A-4306-A997-C14D5B39E3FA}" srcOrd="1" destOrd="0" presId="urn:microsoft.com/office/officeart/2005/8/layout/orgChart1"/>
    <dgm:cxn modelId="{48EF35BD-01A5-4A68-9739-7DF3AA397407}" type="presParOf" srcId="{0CF4807D-F131-44F2-BF0B-DAE6A1FD9223}" destId="{C836C323-14C8-427E-813F-3D36AD3BC02B}" srcOrd="2" destOrd="0" presId="urn:microsoft.com/office/officeart/2005/8/layout/orgChart1"/>
    <dgm:cxn modelId="{B816C207-6DB9-46BD-9B8B-A0FAF8EDEB35}" type="presParOf" srcId="{F6CB317D-943E-4D84-BDD1-54A6B7DB4B0E}" destId="{FD96C02F-FB64-4362-86B0-5CC2913231BA}" srcOrd="2" destOrd="0" presId="urn:microsoft.com/office/officeart/2005/8/layout/orgChart1"/>
    <dgm:cxn modelId="{41C47A2E-0DE5-41C3-B0E7-B39730080D95}" type="presParOf" srcId="{F6CB317D-943E-4D84-BDD1-54A6B7DB4B0E}" destId="{DF27D1BF-3999-4104-92CB-D6A39FBECBB1}" srcOrd="3" destOrd="0" presId="urn:microsoft.com/office/officeart/2005/8/layout/orgChart1"/>
    <dgm:cxn modelId="{8D78B1B2-810F-4F15-8C93-2A04EB133275}" type="presParOf" srcId="{DF27D1BF-3999-4104-92CB-D6A39FBECBB1}" destId="{DBA5FD87-697D-45CA-B78F-6E26B5F90478}" srcOrd="0" destOrd="0" presId="urn:microsoft.com/office/officeart/2005/8/layout/orgChart1"/>
    <dgm:cxn modelId="{CCDED14D-E92B-4BF0-B64E-5C603A07610D}" type="presParOf" srcId="{DBA5FD87-697D-45CA-B78F-6E26B5F90478}" destId="{3C52D175-62BE-4E11-A849-18A8586C1642}" srcOrd="0" destOrd="0" presId="urn:microsoft.com/office/officeart/2005/8/layout/orgChart1"/>
    <dgm:cxn modelId="{D41B1E2A-6DD5-4CF6-B8AE-69BB1BE4ACFE}" type="presParOf" srcId="{DBA5FD87-697D-45CA-B78F-6E26B5F90478}" destId="{7A7EB7A7-F309-4897-8CED-D8D9594ADEB1}" srcOrd="1" destOrd="0" presId="urn:microsoft.com/office/officeart/2005/8/layout/orgChart1"/>
    <dgm:cxn modelId="{6A78C17C-F857-4268-B2EB-FDE13F04B1BD}" type="presParOf" srcId="{DF27D1BF-3999-4104-92CB-D6A39FBECBB1}" destId="{D8C56646-B166-4C34-8D9F-7DF762087AC1}" srcOrd="1" destOrd="0" presId="urn:microsoft.com/office/officeart/2005/8/layout/orgChart1"/>
    <dgm:cxn modelId="{FA100B37-9B8D-4AFB-8020-E0DCD015DFAF}" type="presParOf" srcId="{D8C56646-B166-4C34-8D9F-7DF762087AC1}" destId="{3E3937CE-5BA3-481D-A236-0B5425B648F5}" srcOrd="0" destOrd="0" presId="urn:microsoft.com/office/officeart/2005/8/layout/orgChart1"/>
    <dgm:cxn modelId="{08B66430-C35D-4839-812E-A3AC27B11CED}" type="presParOf" srcId="{D8C56646-B166-4C34-8D9F-7DF762087AC1}" destId="{E0FBECE3-9198-40CD-A361-D4359AF3032B}" srcOrd="1" destOrd="0" presId="urn:microsoft.com/office/officeart/2005/8/layout/orgChart1"/>
    <dgm:cxn modelId="{7B45FC5C-65F9-4790-81A8-95151CC99278}" type="presParOf" srcId="{E0FBECE3-9198-40CD-A361-D4359AF3032B}" destId="{D84A660C-0CD8-47BB-BF20-689D20AA4602}" srcOrd="0" destOrd="0" presId="urn:microsoft.com/office/officeart/2005/8/layout/orgChart1"/>
    <dgm:cxn modelId="{BF75D280-9EED-44F4-A3B0-6D166DC6A624}" type="presParOf" srcId="{D84A660C-0CD8-47BB-BF20-689D20AA4602}" destId="{45A8ED15-5E1B-4925-A85B-7FD39E433714}" srcOrd="0" destOrd="0" presId="urn:microsoft.com/office/officeart/2005/8/layout/orgChart1"/>
    <dgm:cxn modelId="{55918C35-1CBE-40F6-8B2F-C1FA8C5F34F2}" type="presParOf" srcId="{D84A660C-0CD8-47BB-BF20-689D20AA4602}" destId="{5A9ED7ED-AC39-4F3C-AE4D-C5990480A3A2}" srcOrd="1" destOrd="0" presId="urn:microsoft.com/office/officeart/2005/8/layout/orgChart1"/>
    <dgm:cxn modelId="{15C8305E-BDCC-4C25-BCCA-04CC71C58C10}" type="presParOf" srcId="{E0FBECE3-9198-40CD-A361-D4359AF3032B}" destId="{0C86591F-A79E-483B-ABF9-76BF8BFB8849}" srcOrd="1" destOrd="0" presId="urn:microsoft.com/office/officeart/2005/8/layout/orgChart1"/>
    <dgm:cxn modelId="{1928B5FE-28E8-4D69-9589-D058D62598D0}" type="presParOf" srcId="{E0FBECE3-9198-40CD-A361-D4359AF3032B}" destId="{6771CF75-1654-4A73-A1F1-324CCDF1CD63}" srcOrd="2" destOrd="0" presId="urn:microsoft.com/office/officeart/2005/8/layout/orgChart1"/>
    <dgm:cxn modelId="{9180EA28-3342-4B8D-91D7-82EB0C91896B}" type="presParOf" srcId="{D8C56646-B166-4C34-8D9F-7DF762087AC1}" destId="{B1138C83-1B66-4DE4-8FB5-7B310BF14F2B}" srcOrd="2" destOrd="0" presId="urn:microsoft.com/office/officeart/2005/8/layout/orgChart1"/>
    <dgm:cxn modelId="{7741AC41-60C3-4C9B-9BEF-6C8829F7CC24}" type="presParOf" srcId="{D8C56646-B166-4C34-8D9F-7DF762087AC1}" destId="{1A29B003-0D32-454E-AB63-59B3EB93B193}" srcOrd="3" destOrd="0" presId="urn:microsoft.com/office/officeart/2005/8/layout/orgChart1"/>
    <dgm:cxn modelId="{E73CE7E8-7DFA-41E3-86D1-6FF6CEDE2A71}" type="presParOf" srcId="{1A29B003-0D32-454E-AB63-59B3EB93B193}" destId="{0E686D3B-5E34-44E7-A58E-E62994BE9A00}" srcOrd="0" destOrd="0" presId="urn:microsoft.com/office/officeart/2005/8/layout/orgChart1"/>
    <dgm:cxn modelId="{61DFA783-CFD8-4FE3-8057-D428B5B420AD}" type="presParOf" srcId="{0E686D3B-5E34-44E7-A58E-E62994BE9A00}" destId="{6EEACA78-A04D-4546-AD23-345060633C97}" srcOrd="0" destOrd="0" presId="urn:microsoft.com/office/officeart/2005/8/layout/orgChart1"/>
    <dgm:cxn modelId="{D8BB20C9-D009-4560-B8D2-0F716CCE1307}" type="presParOf" srcId="{0E686D3B-5E34-44E7-A58E-E62994BE9A00}" destId="{59D54BF5-5384-4A77-AB1A-06F25BC998ED}" srcOrd="1" destOrd="0" presId="urn:microsoft.com/office/officeart/2005/8/layout/orgChart1"/>
    <dgm:cxn modelId="{0000D792-35B2-44C8-83E9-72889D8B9BF7}" type="presParOf" srcId="{1A29B003-0D32-454E-AB63-59B3EB93B193}" destId="{6A8CF5B6-3DF8-4FFD-B334-9F2C582F8CFA}" srcOrd="1" destOrd="0" presId="urn:microsoft.com/office/officeart/2005/8/layout/orgChart1"/>
    <dgm:cxn modelId="{5F44EC26-B44C-4DF9-8AE4-82E8EB14BAF5}" type="presParOf" srcId="{1A29B003-0D32-454E-AB63-59B3EB93B193}" destId="{942989B5-F3B0-43C8-8BBB-48BFEB4BDF53}" srcOrd="2" destOrd="0" presId="urn:microsoft.com/office/officeart/2005/8/layout/orgChart1"/>
    <dgm:cxn modelId="{CC70D1E0-A0E1-4DA2-B50F-5E602B605A67}" type="presParOf" srcId="{D8C56646-B166-4C34-8D9F-7DF762087AC1}" destId="{EA7A0D7C-A386-47C9-88DF-EE831E15BDF5}" srcOrd="4" destOrd="0" presId="urn:microsoft.com/office/officeart/2005/8/layout/orgChart1"/>
    <dgm:cxn modelId="{1B074133-930C-4CB9-9F20-054B887F186D}" type="presParOf" srcId="{D8C56646-B166-4C34-8D9F-7DF762087AC1}" destId="{3400D9C9-5322-46CF-A89B-6AF6930A923A}" srcOrd="5" destOrd="0" presId="urn:microsoft.com/office/officeart/2005/8/layout/orgChart1"/>
    <dgm:cxn modelId="{B3EE9B37-865C-4D83-90FE-D11057ADAE23}" type="presParOf" srcId="{3400D9C9-5322-46CF-A89B-6AF6930A923A}" destId="{596B05DC-5D10-45E8-906B-558F7FA672E0}" srcOrd="0" destOrd="0" presId="urn:microsoft.com/office/officeart/2005/8/layout/orgChart1"/>
    <dgm:cxn modelId="{70991324-388E-4312-AFD5-8EEF3E22C74C}" type="presParOf" srcId="{596B05DC-5D10-45E8-906B-558F7FA672E0}" destId="{9BBF9CF2-F7FE-4FA7-8377-4D4DEFA782E0}" srcOrd="0" destOrd="0" presId="urn:microsoft.com/office/officeart/2005/8/layout/orgChart1"/>
    <dgm:cxn modelId="{1D4218CC-37FE-488B-A360-2B3845D97D63}" type="presParOf" srcId="{596B05DC-5D10-45E8-906B-558F7FA672E0}" destId="{741BBBA4-34F2-4B21-81B0-B7095B129F8B}" srcOrd="1" destOrd="0" presId="urn:microsoft.com/office/officeart/2005/8/layout/orgChart1"/>
    <dgm:cxn modelId="{38939A5C-749B-427B-9F65-E601A791E1B0}" type="presParOf" srcId="{3400D9C9-5322-46CF-A89B-6AF6930A923A}" destId="{D6D69AF3-22FF-4520-BD60-BB8523E67A4C}" srcOrd="1" destOrd="0" presId="urn:microsoft.com/office/officeart/2005/8/layout/orgChart1"/>
    <dgm:cxn modelId="{F2F85DD5-31E5-4232-A77F-29FE1AD7AAFC}" type="presParOf" srcId="{3400D9C9-5322-46CF-A89B-6AF6930A923A}" destId="{05C45ED1-9C57-4E20-BCE1-AFC8E40B1469}" srcOrd="2" destOrd="0" presId="urn:microsoft.com/office/officeart/2005/8/layout/orgChart1"/>
    <dgm:cxn modelId="{5632E66A-B3A0-4E6A-91AB-0E89F2307A6D}" type="presParOf" srcId="{DF27D1BF-3999-4104-92CB-D6A39FBECBB1}" destId="{0692FDDC-8F49-4684-ABE0-9E50DD7F5733}" srcOrd="2" destOrd="0" presId="urn:microsoft.com/office/officeart/2005/8/layout/orgChart1"/>
    <dgm:cxn modelId="{E6BE5066-D580-40ED-A778-614A831085E5}" type="presParOf" srcId="{F6CB317D-943E-4D84-BDD1-54A6B7DB4B0E}" destId="{13D2AC98-600A-4253-AD64-6FD6377BB3BC}" srcOrd="4" destOrd="0" presId="urn:microsoft.com/office/officeart/2005/8/layout/orgChart1"/>
    <dgm:cxn modelId="{7D98E3EC-4F97-4F93-BB8B-55A650CA46FE}" type="presParOf" srcId="{F6CB317D-943E-4D84-BDD1-54A6B7DB4B0E}" destId="{1A4D79D9-B37E-40E3-B91B-2ABFA6FEB44B}" srcOrd="5" destOrd="0" presId="urn:microsoft.com/office/officeart/2005/8/layout/orgChart1"/>
    <dgm:cxn modelId="{EE1C7DCE-C105-447F-973C-86734B3DF9E0}" type="presParOf" srcId="{1A4D79D9-B37E-40E3-B91B-2ABFA6FEB44B}" destId="{66DAB39B-B913-4684-A066-4463F8B77741}" srcOrd="0" destOrd="0" presId="urn:microsoft.com/office/officeart/2005/8/layout/orgChart1"/>
    <dgm:cxn modelId="{01861D64-C942-47FF-9327-1C018D6232CA}" type="presParOf" srcId="{66DAB39B-B913-4684-A066-4463F8B77741}" destId="{64051488-3AEC-4D21-A054-932D9B3C32E0}" srcOrd="0" destOrd="0" presId="urn:microsoft.com/office/officeart/2005/8/layout/orgChart1"/>
    <dgm:cxn modelId="{B24B5034-164E-4446-988B-28E63CB0A1AD}" type="presParOf" srcId="{66DAB39B-B913-4684-A066-4463F8B77741}" destId="{C69330D6-E956-4181-B8CC-CE86869F979A}" srcOrd="1" destOrd="0" presId="urn:microsoft.com/office/officeart/2005/8/layout/orgChart1"/>
    <dgm:cxn modelId="{4A882149-FDD1-4968-802E-EFEA24D8F72A}" type="presParOf" srcId="{1A4D79D9-B37E-40E3-B91B-2ABFA6FEB44B}" destId="{1906FDC6-3883-4E5F-B6F4-34F748FA18F5}" srcOrd="1" destOrd="0" presId="urn:microsoft.com/office/officeart/2005/8/layout/orgChart1"/>
    <dgm:cxn modelId="{7D34687C-D796-44B1-8F72-8B81DD3E5CB1}" type="presParOf" srcId="{1A4D79D9-B37E-40E3-B91B-2ABFA6FEB44B}" destId="{89DA83CE-35B8-4120-A7A7-9B5AC5EDDA0D}" srcOrd="2" destOrd="0" presId="urn:microsoft.com/office/officeart/2005/8/layout/orgChart1"/>
    <dgm:cxn modelId="{4927AF2F-1F2E-452A-9834-A76ABC7144D4}" type="presParOf" srcId="{A331AA94-6F97-4AF2-BBFB-AB93B7C51381}" destId="{774708BF-E858-4FE0-8A43-866DC9FC84C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D2AC98-600A-4253-AD64-6FD6377BB3BC}">
      <dsp:nvSpPr>
        <dsp:cNvPr id="0" name=""/>
        <dsp:cNvSpPr/>
      </dsp:nvSpPr>
      <dsp:spPr>
        <a:xfrm>
          <a:off x="894357" y="1012354"/>
          <a:ext cx="2164755" cy="375630"/>
        </a:xfrm>
        <a:custGeom>
          <a:avLst/>
          <a:gdLst/>
          <a:ahLst/>
          <a:cxnLst/>
          <a:rect l="0" t="0" r="0" b="0"/>
          <a:pathLst>
            <a:path>
              <a:moveTo>
                <a:pt x="2164755" y="0"/>
              </a:moveTo>
              <a:lnTo>
                <a:pt x="2164755" y="187815"/>
              </a:lnTo>
              <a:lnTo>
                <a:pt x="0" y="187815"/>
              </a:lnTo>
              <a:lnTo>
                <a:pt x="0" y="3756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A0D7C-A386-47C9-88DF-EE831E15BDF5}">
      <dsp:nvSpPr>
        <dsp:cNvPr id="0" name=""/>
        <dsp:cNvSpPr/>
      </dsp:nvSpPr>
      <dsp:spPr>
        <a:xfrm>
          <a:off x="2343626" y="2282341"/>
          <a:ext cx="268307" cy="3362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2783"/>
              </a:lnTo>
              <a:lnTo>
                <a:pt x="268307" y="336278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38C83-1B66-4DE4-8FB5-7B310BF14F2B}">
      <dsp:nvSpPr>
        <dsp:cNvPr id="0" name=""/>
        <dsp:cNvSpPr/>
      </dsp:nvSpPr>
      <dsp:spPr>
        <a:xfrm>
          <a:off x="2343626" y="2282341"/>
          <a:ext cx="268307" cy="2092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2795"/>
              </a:lnTo>
              <a:lnTo>
                <a:pt x="268307" y="20927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937CE-5BA3-481D-A236-0B5425B648F5}">
      <dsp:nvSpPr>
        <dsp:cNvPr id="0" name=""/>
        <dsp:cNvSpPr/>
      </dsp:nvSpPr>
      <dsp:spPr>
        <a:xfrm>
          <a:off x="2343626" y="2282341"/>
          <a:ext cx="268307" cy="822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2808"/>
              </a:lnTo>
              <a:lnTo>
                <a:pt x="268307" y="8228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6C02F-FB64-4362-86B0-5CC2913231BA}">
      <dsp:nvSpPr>
        <dsp:cNvPr id="0" name=""/>
        <dsp:cNvSpPr/>
      </dsp:nvSpPr>
      <dsp:spPr>
        <a:xfrm>
          <a:off x="3013392" y="1012354"/>
          <a:ext cx="91440" cy="3756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6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7B4B6-47E3-4317-90FA-6AD0ED096964}">
      <dsp:nvSpPr>
        <dsp:cNvPr id="0" name=""/>
        <dsp:cNvSpPr/>
      </dsp:nvSpPr>
      <dsp:spPr>
        <a:xfrm>
          <a:off x="3059112" y="1012354"/>
          <a:ext cx="2164344" cy="375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815"/>
              </a:lnTo>
              <a:lnTo>
                <a:pt x="2164344" y="187815"/>
              </a:lnTo>
              <a:lnTo>
                <a:pt x="2164344" y="3756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2E155-C0EF-43B7-BD8D-F943CEAF20DF}">
      <dsp:nvSpPr>
        <dsp:cNvPr id="0" name=""/>
        <dsp:cNvSpPr/>
      </dsp:nvSpPr>
      <dsp:spPr>
        <a:xfrm>
          <a:off x="2164755" y="117996"/>
          <a:ext cx="1788714" cy="894357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Kryptowährungen</a:t>
          </a:r>
          <a:endParaRPr lang="de-DE" sz="1800" kern="1200" dirty="0"/>
        </a:p>
      </dsp:txBody>
      <dsp:txXfrm>
        <a:off x="2164755" y="117996"/>
        <a:ext cx="1788714" cy="894357"/>
      </dsp:txXfrm>
    </dsp:sp>
    <dsp:sp modelId="{61B9F6E5-3A21-47C0-ADAB-82BDCA657701}">
      <dsp:nvSpPr>
        <dsp:cNvPr id="0" name=""/>
        <dsp:cNvSpPr/>
      </dsp:nvSpPr>
      <dsp:spPr>
        <a:xfrm>
          <a:off x="4329099" y="1387984"/>
          <a:ext cx="1788714" cy="894357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Bitcoin</a:t>
          </a:r>
        </a:p>
      </dsp:txBody>
      <dsp:txXfrm>
        <a:off x="4329099" y="1387984"/>
        <a:ext cx="1788714" cy="894357"/>
      </dsp:txXfrm>
    </dsp:sp>
    <dsp:sp modelId="{3C52D175-62BE-4E11-A849-18A8586C1642}">
      <dsp:nvSpPr>
        <dsp:cNvPr id="0" name=""/>
        <dsp:cNvSpPr/>
      </dsp:nvSpPr>
      <dsp:spPr>
        <a:xfrm>
          <a:off x="2164755" y="1387984"/>
          <a:ext cx="1788714" cy="894357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Altcoins</a:t>
          </a:r>
          <a:endParaRPr lang="de-DE" sz="1800" kern="1200" dirty="0"/>
        </a:p>
      </dsp:txBody>
      <dsp:txXfrm>
        <a:off x="2164755" y="1387984"/>
        <a:ext cx="1788714" cy="894357"/>
      </dsp:txXfrm>
    </dsp:sp>
    <dsp:sp modelId="{45A8ED15-5E1B-4925-A85B-7FD39E433714}">
      <dsp:nvSpPr>
        <dsp:cNvPr id="0" name=""/>
        <dsp:cNvSpPr/>
      </dsp:nvSpPr>
      <dsp:spPr>
        <a:xfrm>
          <a:off x="2611933" y="2657971"/>
          <a:ext cx="1788714" cy="89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Litecoins</a:t>
          </a:r>
          <a:endParaRPr lang="de-DE" sz="1800" kern="1200" dirty="0"/>
        </a:p>
      </dsp:txBody>
      <dsp:txXfrm>
        <a:off x="2611933" y="2657971"/>
        <a:ext cx="1788714" cy="894357"/>
      </dsp:txXfrm>
    </dsp:sp>
    <dsp:sp modelId="{6EEACA78-A04D-4546-AD23-345060633C97}">
      <dsp:nvSpPr>
        <dsp:cNvPr id="0" name=""/>
        <dsp:cNvSpPr/>
      </dsp:nvSpPr>
      <dsp:spPr>
        <a:xfrm>
          <a:off x="2611933" y="3927958"/>
          <a:ext cx="1788714" cy="89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Ripple</a:t>
          </a:r>
        </a:p>
      </dsp:txBody>
      <dsp:txXfrm>
        <a:off x="2611933" y="3927958"/>
        <a:ext cx="1788714" cy="894357"/>
      </dsp:txXfrm>
    </dsp:sp>
    <dsp:sp modelId="{9BBF9CF2-F7FE-4FA7-8377-4D4DEFA782E0}">
      <dsp:nvSpPr>
        <dsp:cNvPr id="0" name=""/>
        <dsp:cNvSpPr/>
      </dsp:nvSpPr>
      <dsp:spPr>
        <a:xfrm>
          <a:off x="2611933" y="5197945"/>
          <a:ext cx="1788714" cy="89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Monero</a:t>
          </a:r>
          <a:endParaRPr lang="de-DE" sz="1800" kern="1200" dirty="0"/>
        </a:p>
      </dsp:txBody>
      <dsp:txXfrm>
        <a:off x="2611933" y="5197945"/>
        <a:ext cx="1788714" cy="894357"/>
      </dsp:txXfrm>
    </dsp:sp>
    <dsp:sp modelId="{64051488-3AEC-4D21-A054-932D9B3C32E0}">
      <dsp:nvSpPr>
        <dsp:cNvPr id="0" name=""/>
        <dsp:cNvSpPr/>
      </dsp:nvSpPr>
      <dsp:spPr>
        <a:xfrm>
          <a:off x="0" y="1387984"/>
          <a:ext cx="1788714" cy="894357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Ethereum</a:t>
          </a:r>
        </a:p>
      </dsp:txBody>
      <dsp:txXfrm>
        <a:off x="0" y="1387984"/>
        <a:ext cx="1788714" cy="894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9F4-E2BD-4BC6-AE70-9208EDF76BC1}" type="datetimeFigureOut">
              <a:rPr lang="de-CH" smtClean="0"/>
              <a:t>06.11.2018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04C1D-3CFC-446C-87B1-DE55A028303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281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i="1" kern="1200">
        <a:solidFill>
          <a:srgbClr val="FF0000"/>
        </a:solidFill>
        <a:latin typeface="Corbel" panose="020B0503020204020204" pitchFamily="34" charset="0"/>
        <a:ea typeface="+mn-ea"/>
        <a:cs typeface="+mn-cs"/>
      </a:defRPr>
    </a:lvl1pPr>
    <a:lvl2pPr marL="457200" algn="l" defTabSz="914400" rtl="0" eaLnBrk="1" latinLnBrk="0" hangingPunct="1">
      <a:defRPr sz="1400" i="1" kern="1200">
        <a:solidFill>
          <a:srgbClr val="FF0000"/>
        </a:solidFill>
        <a:latin typeface="Corbel" panose="020B0503020204020204" pitchFamily="34" charset="0"/>
        <a:ea typeface="+mn-ea"/>
        <a:cs typeface="+mn-cs"/>
      </a:defRPr>
    </a:lvl2pPr>
    <a:lvl3pPr marL="914400" algn="l" defTabSz="914400" rtl="0" eaLnBrk="1" latinLnBrk="0" hangingPunct="1">
      <a:defRPr sz="1400" i="1" kern="1200">
        <a:solidFill>
          <a:srgbClr val="FF0000"/>
        </a:solidFill>
        <a:latin typeface="Corbel" panose="020B0503020204020204" pitchFamily="34" charset="0"/>
        <a:ea typeface="+mn-ea"/>
        <a:cs typeface="+mn-cs"/>
      </a:defRPr>
    </a:lvl3pPr>
    <a:lvl4pPr marL="1371600" algn="l" defTabSz="914400" rtl="0" eaLnBrk="1" latinLnBrk="0" hangingPunct="1">
      <a:defRPr sz="1400" i="1" kern="1200">
        <a:solidFill>
          <a:srgbClr val="FF0000"/>
        </a:solidFill>
        <a:latin typeface="Corbel" panose="020B0503020204020204" pitchFamily="34" charset="0"/>
        <a:ea typeface="+mn-ea"/>
        <a:cs typeface="+mn-cs"/>
      </a:defRPr>
    </a:lvl4pPr>
    <a:lvl5pPr marL="1828800" algn="l" defTabSz="914400" rtl="0" eaLnBrk="1" latinLnBrk="0" hangingPunct="1">
      <a:defRPr sz="1400" i="1" kern="1200">
        <a:solidFill>
          <a:srgbClr val="FF0000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467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0840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5899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270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9986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9658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8290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Quelle www.btc-echo.de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9665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04C1D-3CFC-446C-87B1-DE55A0283035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870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2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2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5" y="2194563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49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3" y="3915938"/>
            <a:ext cx="11506201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 cap="small" baseline="0">
                <a:solidFill>
                  <a:srgbClr val="FFFFFF"/>
                </a:solidFill>
              </a:defRPr>
            </a:lvl1pPr>
            <a:lvl2pPr marL="457204" indent="0" algn="ctr">
              <a:buNone/>
              <a:defRPr sz="2000"/>
            </a:lvl2pPr>
            <a:lvl3pPr marL="914411" indent="0" algn="ctr">
              <a:buNone/>
              <a:defRPr sz="2000"/>
            </a:lvl3pPr>
            <a:lvl4pPr marL="1371617" indent="0" algn="ctr">
              <a:buNone/>
              <a:defRPr sz="2000"/>
            </a:lvl4pPr>
            <a:lvl5pPr marL="1828825" indent="0" algn="ctr">
              <a:buNone/>
              <a:defRPr sz="2000"/>
            </a:lvl5pPr>
            <a:lvl6pPr marL="2286029" indent="0" algn="ctr">
              <a:buNone/>
              <a:defRPr sz="2000"/>
            </a:lvl6pPr>
            <a:lvl7pPr marL="2743233" indent="0" algn="ctr">
              <a:buNone/>
              <a:defRPr sz="2000"/>
            </a:lvl7pPr>
            <a:lvl8pPr marL="3200442" indent="0" algn="ctr">
              <a:buNone/>
              <a:defRPr sz="2000"/>
            </a:lvl8pPr>
            <a:lvl9pPr marL="3657647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1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753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Rectangle 6"/>
          <p:cNvSpPr/>
          <p:nvPr userDrawn="1"/>
        </p:nvSpPr>
        <p:spPr>
          <a:xfrm>
            <a:off x="486" y="176114"/>
            <a:ext cx="6480000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284176"/>
            <a:ext cx="5734444" cy="1508760"/>
          </a:xfrm>
        </p:spPr>
        <p:txBody>
          <a:bodyPr/>
          <a:lstStyle>
            <a:lvl1pPr>
              <a:defRPr sz="5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51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36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69733" y="6422859"/>
            <a:ext cx="946265" cy="365125"/>
          </a:xfrm>
        </p:spPr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970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05CB2FE-305B-401C-B325-33A95CDF70B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91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5" y="176114"/>
            <a:ext cx="12188953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24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24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71" y="6422859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3" y="6422859"/>
            <a:ext cx="5044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733" y="6422859"/>
            <a:ext cx="94626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051" b="0">
                <a:solidFill>
                  <a:schemeClr val="tx1"/>
                </a:solidFill>
              </a:defRPr>
            </a:lvl1pPr>
          </a:lstStyle>
          <a:p>
            <a:pPr algn="r"/>
            <a:fld id="{105CB2FE-305B-401C-B325-33A95CDF70B7}" type="slidenum">
              <a:rPr lang="de-CH" smtClean="0"/>
              <a:pPr algn="r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14049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42" r:id="rId3"/>
    <p:sldLayoutId id="2147483738" r:id="rId4"/>
    <p:sldLayoutId id="2147483741" r:id="rId5"/>
  </p:sldLayoutIdLst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  <p:hf hdr="0" ftr="0" dt="0"/>
  <p:txStyles>
    <p:titleStyle>
      <a:lvl1pPr algn="l" defTabSz="914411" rtl="0" eaLnBrk="1" latinLnBrk="0" hangingPunct="1">
        <a:lnSpc>
          <a:spcPct val="85000"/>
        </a:lnSpc>
        <a:spcBef>
          <a:spcPct val="0"/>
        </a:spcBef>
        <a:buNone/>
        <a:defRPr sz="6000" kern="1200" cap="sm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1" indent="-182881" algn="l" defTabSz="914411" rtl="0" eaLnBrk="1" latinLnBrk="0" hangingPunct="1">
        <a:lnSpc>
          <a:spcPct val="90000"/>
        </a:lnSpc>
        <a:spcBef>
          <a:spcPts val="1200"/>
        </a:spcBef>
        <a:spcAft>
          <a:spcPts val="201"/>
        </a:spcAft>
        <a:buClr>
          <a:schemeClr val="accent2"/>
        </a:buClr>
        <a:buSzPct val="130000"/>
        <a:buFont typeface="Wingdings" pitchFamily="2" charset="2"/>
        <a:buChar char="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6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2"/>
        </a:buClr>
        <a:buSzPct val="130000"/>
        <a:buFont typeface="Wingdings" pitchFamily="2" charset="2"/>
        <a:buChar char="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90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868692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95" indent="-182881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17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19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21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23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5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2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/>
              <a:t>Kryptowährungen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Blockchain</a:t>
            </a:r>
            <a:r>
              <a:rPr lang="de-CH" dirty="0"/>
              <a:t> Technology</a:t>
            </a:r>
          </a:p>
        </p:txBody>
      </p:sp>
    </p:spTree>
    <p:extLst>
      <p:ext uri="{BB962C8B-B14F-4D97-AF65-F5344CB8AC3E}">
        <p14:creationId xmlns:p14="http://schemas.microsoft.com/office/powerpoint/2010/main" val="422275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14:shred pattern="rectangle"/>
      </p:transition>
    </mc:Choice>
    <mc:Fallback xmlns="">
      <p:transition spd="slow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Bitcoin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5347" y="2011681"/>
            <a:ext cx="6053100" cy="4206240"/>
          </a:xfrm>
        </p:spPr>
        <p:txBody>
          <a:bodyPr>
            <a:normAutofit/>
          </a:bodyPr>
          <a:lstStyle/>
          <a:p>
            <a:r>
              <a:rPr lang="de-CH" dirty="0"/>
              <a:t>virtuelle </a:t>
            </a:r>
            <a:r>
              <a:rPr lang="de-CH" dirty="0" err="1"/>
              <a:t>Kryptowährung</a:t>
            </a:r>
            <a:endParaRPr lang="de-CH" dirty="0"/>
          </a:p>
          <a:p>
            <a:r>
              <a:rPr lang="de-CH" dirty="0"/>
              <a:t>2008 unter dem Pseudonym Satoshi </a:t>
            </a:r>
            <a:r>
              <a:rPr lang="de-CH" dirty="0" err="1"/>
              <a:t>Nakamoto</a:t>
            </a:r>
            <a:r>
              <a:rPr lang="de-CH" dirty="0"/>
              <a:t> in einem Whitepaper erstmals erwähnt</a:t>
            </a:r>
          </a:p>
          <a:p>
            <a:r>
              <a:rPr lang="de-CH" dirty="0"/>
              <a:t>2009 Veröffentlichung der Bitcoin-Referenzsoftware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13" name="Inhaltsplatzhalter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619" y="2011685"/>
            <a:ext cx="3323689" cy="3323689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19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shred pattern="rectangle"/>
      </p:transition>
    </mc:Choice>
    <mc:Fallback xmlns="">
      <p:transition spd="slow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Private Key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5" y="2011681"/>
            <a:ext cx="6508521" cy="4206240"/>
          </a:xfrm>
        </p:spPr>
        <p:txBody>
          <a:bodyPr/>
          <a:lstStyle/>
          <a:p>
            <a:r>
              <a:rPr lang="de-CH" dirty="0"/>
              <a:t>wird bei der ersten Installation einer Wallet generiert </a:t>
            </a:r>
          </a:p>
          <a:p>
            <a:r>
              <a:rPr lang="de-CH" dirty="0"/>
              <a:t>Generalschlüssel</a:t>
            </a:r>
          </a:p>
          <a:p>
            <a:r>
              <a:rPr lang="de-CH" dirty="0"/>
              <a:t>gewährt Zugriff auf die in der Wallet hinterlegten </a:t>
            </a:r>
            <a:r>
              <a:rPr lang="de-CH" dirty="0" err="1"/>
              <a:t>Kryptowährungen</a:t>
            </a:r>
            <a:r>
              <a:rPr lang="de-CH" dirty="0"/>
              <a:t>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3</a:t>
            </a:fld>
            <a:endParaRPr lang="de-CH"/>
          </a:p>
        </p:txBody>
      </p:sp>
      <p:pic>
        <p:nvPicPr>
          <p:cNvPr id="2050" name="Picture 2" descr="Bildergebnis fÃ¼r kryptowÃ¤hrung private ke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2" t="16158" r="18856" b="18318"/>
          <a:stretch/>
        </p:blipFill>
        <p:spPr bwMode="auto">
          <a:xfrm>
            <a:off x="8148323" y="2860046"/>
            <a:ext cx="3251204" cy="196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Ethereum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1" y="3221317"/>
            <a:ext cx="4588281" cy="3486676"/>
          </a:xfrm>
        </p:spPr>
        <p:txBody>
          <a:bodyPr/>
          <a:lstStyle/>
          <a:p>
            <a:r>
              <a:rPr lang="de-DE" dirty="0"/>
              <a:t>Plattform zur Abwicklung von Smart </a:t>
            </a:r>
            <a:r>
              <a:rPr lang="de-DE" dirty="0" err="1"/>
              <a:t>Contracts</a:t>
            </a:r>
            <a:endParaRPr lang="de-DE" dirty="0"/>
          </a:p>
          <a:p>
            <a:r>
              <a:rPr lang="de-DE" dirty="0"/>
              <a:t>eigene </a:t>
            </a:r>
            <a:r>
              <a:rPr lang="de-DE" dirty="0" err="1"/>
              <a:t>Kryptowährung</a:t>
            </a:r>
            <a:r>
              <a:rPr lang="de-DE" dirty="0"/>
              <a:t> Ether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4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62" y="326011"/>
            <a:ext cx="5681892" cy="1423628"/>
          </a:xfrm>
          <a:prstGeom prst="rect">
            <a:avLst/>
          </a:prstGeom>
        </p:spPr>
      </p:pic>
      <p:pic>
        <p:nvPicPr>
          <p:cNvPr id="1026" name="Picture 2" descr="Bildergebnis fÃ¼r ethere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51" y="3950455"/>
            <a:ext cx="5855502" cy="190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05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C -0.06601 0.00602 -0.11497 0.02106 -0.11497 0.0331 C -0.11497 0.04398 -0.06705 0.05208 -0.00299 0.05208 C 0.06094 0.05208 0.11498 0.04398 0.11498 0.0331 C 0.11498 0.02106 0.05899 0.01805 -0.00495 0.02592 C -0.06797 0.03495 -0.11497 0.05 -0.11497 0.06111 C -0.11497 0.07199 -0.06601 0.08102 -0.00299 0.08102 C 0.06094 0.08102 0.11498 0.07199 0.11498 0.06111 C 0.11498 0.05 0.05899 0.04699 -0.00403 0.05509 C -0.06797 0.06296 -0.11497 0.07801 -0.11497 0.08889 C -0.11497 0.10092 -0.06601 0.10995 -0.00195 0.10995 C 0.06094 0.10995 0.11498 0.10092 0.11498 0.08889 C 0.11498 0.07893 0.05899 0.07592 -0.00403 0.0831 C -0.06705 0.09097 -0.11497 0.10694 -0.11497 0.11805 C -0.11497 0.12893 -0.06497 0.13796 -0.00195 0.13796 C 0.06302 0.13796 0.11498 0.12893 0.11498 0.11805 C 0.11498 0.10694 0.06003 0.10393 -0.00299 0.11203 C -0.06601 0.1199 -0.11497 0.13495 -0.11497 0.14606 C -0.11497 0.1581 -0.06497 0.16597 -0.00104 0.16597 C 0.06302 0.16597 0.11498 0.15694 0.11498 0.14606 C 0.11498 0.13495 0.06003 0.13194 -0.00299 0.14004 C -0.06601 0.14791 -0.11497 0.16389 -0.11497 0.17407 C -0.11497 0.18495 -0.06406 0.19398 -0.00104 0.19398 C 0.06302 0.19398 0.11498 0.18495 0.11498 0.17407 C 0.11498 0.16389 0.06094 0.16111 -0.00299 0.16805 C -0.06601 0.17592 -0.11497 0.1919 -0.11497 0.20301 C -0.11497 0.21296 -0.06406 0.22291 -2.5E-6 0.22291 C 0.06407 0.22291 0.11498 0.21389 0.11498 0.20301 C 0.11498 0.1919 0.06094 0.18889 -0.00195 0.19699 C -0.06497 0.20509 -0.11601 0.2199 -0.11497 0.23102 C -0.11406 0.2419 -0.06406 0.25 -2.5E-6 0.25 C 0.06407 0.25 0.11498 0.24097 0.11498 0.23009 C 0.11498 0.2199 0.06302 0.2169 -2.5E-6 0.22592 " pathEditMode="relative" rAng="0" ptsTypes="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Altcoins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alternative </a:t>
            </a:r>
            <a:r>
              <a:rPr lang="de-CH" dirty="0" err="1"/>
              <a:t>Coins</a:t>
            </a:r>
            <a:r>
              <a:rPr lang="de-CH" dirty="0"/>
              <a:t> bzw. </a:t>
            </a:r>
            <a:r>
              <a:rPr lang="de-CH" dirty="0" err="1"/>
              <a:t>Kryptowährungen</a:t>
            </a:r>
            <a:endParaRPr lang="de-CH" dirty="0"/>
          </a:p>
          <a:p>
            <a:r>
              <a:rPr lang="de-CH" dirty="0" err="1"/>
              <a:t>Litecoin</a:t>
            </a:r>
            <a:endParaRPr lang="de-CH" dirty="0"/>
          </a:p>
          <a:p>
            <a:r>
              <a:rPr lang="de-CH" dirty="0"/>
              <a:t>Ripple</a:t>
            </a:r>
          </a:p>
          <a:p>
            <a:r>
              <a:rPr lang="de-CH" dirty="0" err="1"/>
              <a:t>Monero</a:t>
            </a: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5</a:t>
            </a:fld>
            <a:endParaRPr lang="de-CH"/>
          </a:p>
        </p:txBody>
      </p:sp>
      <p:pic>
        <p:nvPicPr>
          <p:cNvPr id="2050" name="Picture 2" descr="Bildergebnis fÃ¼r litecoi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522" y="2647582"/>
            <a:ext cx="1905001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gebnis fÃ¼r ripple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149" y="4285130"/>
            <a:ext cx="2030452" cy="203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ldergebnis fÃ¼r monero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2" y="2779062"/>
            <a:ext cx="2437838" cy="243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2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2924" y="1918448"/>
            <a:ext cx="9784080" cy="4745317"/>
          </a:xfrm>
        </p:spPr>
        <p:txBody>
          <a:bodyPr numCol="2"/>
          <a:lstStyle/>
          <a:p>
            <a:r>
              <a:rPr lang="de-DE" dirty="0"/>
              <a:t>Bitcoins und andere </a:t>
            </a:r>
            <a:r>
              <a:rPr lang="de-DE" dirty="0" err="1"/>
              <a:t>Kryptowährungen</a:t>
            </a:r>
            <a:r>
              <a:rPr lang="de-DE" dirty="0"/>
              <a:t> werden durch Mining generiert.</a:t>
            </a:r>
          </a:p>
          <a:p>
            <a:r>
              <a:rPr lang="de-DE" dirty="0" err="1"/>
              <a:t>Miner</a:t>
            </a:r>
            <a:r>
              <a:rPr lang="de-DE" dirty="0"/>
              <a:t> erwirtschaften mit Hardware und komplizierten Berechnungen einzelne Blöcke.</a:t>
            </a:r>
          </a:p>
          <a:p>
            <a:r>
              <a:rPr lang="de-DE" dirty="0"/>
              <a:t>Alle zehn Minuten kommt ein weiterer Block in Umlauf, der eine festgelegte Anzahl an Bitcoins enthält. 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07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Wallet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5348" y="2011681"/>
            <a:ext cx="5855856" cy="4206240"/>
          </a:xfrm>
        </p:spPr>
        <p:txBody>
          <a:bodyPr>
            <a:normAutofit/>
          </a:bodyPr>
          <a:lstStyle/>
          <a:p>
            <a:r>
              <a:rPr lang="de-CH" dirty="0"/>
              <a:t>Verwaltung, Versand und Empfang von </a:t>
            </a:r>
            <a:r>
              <a:rPr lang="de-CH" dirty="0" err="1"/>
              <a:t>Kryptowährungen</a:t>
            </a:r>
            <a:endParaRPr lang="de-CH" dirty="0"/>
          </a:p>
          <a:p>
            <a:r>
              <a:rPr lang="de-CH" dirty="0"/>
              <a:t>individuelle Bitcoin-Adresse (Transaktionsnummer)</a:t>
            </a:r>
          </a:p>
          <a:p>
            <a:r>
              <a:rPr lang="de-CH" dirty="0"/>
              <a:t>client-seitig, online oder Hardware-Lösung</a:t>
            </a:r>
          </a:p>
          <a:p>
            <a:endParaRPr lang="de-CH" dirty="0"/>
          </a:p>
        </p:txBody>
      </p:sp>
      <p:pic>
        <p:nvPicPr>
          <p:cNvPr id="1026" name="Picture 2" descr="Bildergebnis fÃ¼r wallet kryptowÃ¤hru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240588" y="2747865"/>
            <a:ext cx="4754564" cy="273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88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Kursentwicklung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200461"/>
              </p:ext>
            </p:extLst>
          </p:nvPr>
        </p:nvGraphicFramePr>
        <p:xfrm>
          <a:off x="1203328" y="2011366"/>
          <a:ext cx="10325300" cy="46440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65060">
                  <a:extLst>
                    <a:ext uri="{9D8B030D-6E8A-4147-A177-3AD203B41FA5}">
                      <a16:colId xmlns:a16="http://schemas.microsoft.com/office/drawing/2014/main" val="4052847233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2830979685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1266555551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574035695"/>
                    </a:ext>
                  </a:extLst>
                </a:gridCol>
                <a:gridCol w="2065060">
                  <a:extLst>
                    <a:ext uri="{9D8B030D-6E8A-4147-A177-3AD203B41FA5}">
                      <a16:colId xmlns:a16="http://schemas.microsoft.com/office/drawing/2014/main" val="4003085567"/>
                    </a:ext>
                  </a:extLst>
                </a:gridCol>
              </a:tblGrid>
              <a:tr h="458346">
                <a:tc>
                  <a:txBody>
                    <a:bodyPr/>
                    <a:lstStyle/>
                    <a:p>
                      <a:pPr algn="l" fontAlgn="b"/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>
                          <a:effectLst/>
                        </a:rPr>
                        <a:t>Bitcoin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Ethereum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Litecoin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800" u="none" strike="noStrike" dirty="0" err="1">
                          <a:effectLst/>
                        </a:rPr>
                        <a:t>Monero</a:t>
                      </a:r>
                      <a:endParaRPr lang="de-CH" sz="2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3992707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01.04.2018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5 527.67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307.19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92.92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141.64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17828672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02.04.2018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5 741.43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312.53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96.80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143.71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3616596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03.04.2018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6 053.67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339.05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109.43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153.88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9136526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04.04.2018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5 530.80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307.79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96.38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137.77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1712904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05.04.2018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5 524.89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310.93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96.84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140.06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078882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06.04.2018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5 392.55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301.22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92.06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131.31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1940116"/>
                  </a:ext>
                </a:extLst>
              </a:tr>
              <a:tr h="597951">
                <a:tc>
                  <a:txBody>
                    <a:bodyPr/>
                    <a:lstStyle/>
                    <a:p>
                      <a:pPr marL="288000" lvl="1" algn="l" fontAlgn="b"/>
                      <a:r>
                        <a:rPr lang="de-CH" sz="2800" u="none" strike="noStrike" dirty="0">
                          <a:effectLst/>
                        </a:rPr>
                        <a:t>07.04.2018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5 719.01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319.08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	€	96.49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tabLst>
                          <a:tab pos="360000" algn="l"/>
                          <a:tab pos="1980000" algn="r"/>
                        </a:tabLst>
                      </a:pPr>
                      <a:r>
                        <a:rPr lang="de-CH" sz="2800" u="none" strike="noStrike" dirty="0">
                          <a:effectLst/>
                        </a:rPr>
                        <a:t> 	€	39.25 </a:t>
                      </a:r>
                      <a:endParaRPr lang="de-CH" sz="2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5704266"/>
                  </a:ext>
                </a:extLst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005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CB2FE-305B-401C-B325-33A95CDF70B7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Bitcoins, </a:t>
            </a:r>
            <a:r>
              <a:rPr lang="de-CH" dirty="0" err="1"/>
              <a:t>Altcoins</a:t>
            </a:r>
            <a:r>
              <a:rPr lang="de-CH" dirty="0"/>
              <a:t> oder Ethereum?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50636011"/>
              </p:ext>
            </p:extLst>
          </p:nvPr>
        </p:nvGraphicFramePr>
        <p:xfrm>
          <a:off x="5876182" y="577684"/>
          <a:ext cx="6118225" cy="621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315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shred pattern="rectang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4D2E155-C0EF-43B7-BD8D-F943CEAF2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77B4B6-47E3-4317-90FA-6AD0ED0969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B9F6E5-3A21-47C0-ADAB-82BDCA6577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96C02F-FB64-4362-86B0-5CC291323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52D175-62BE-4E11-A849-18A8586C16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D2AC98-600A-4253-AD64-6FD6377BB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4051488-3AEC-4D21-A054-932D9B3C3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3937CE-5BA3-481D-A236-0B5425B64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A8ED15-5E1B-4925-A85B-7FD39E433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138C83-1B66-4DE4-8FB5-7B310BF14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EEACA78-A04D-4546-AD23-345060633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7A0D7C-A386-47C9-88DF-EE831E15B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BF9CF2-F7FE-4FA7-8377-4D4DEFA78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P-IKA-2019">
  <a:themeElements>
    <a:clrScheme name="Gebändert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Gebänder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bänder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P-IKA-2019" id="{4730B2BC-BC45-45E1-A58F-93D33924EA30}" vid="{2EE00740-4AA2-4BB6-BC84-089C0040E27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Office PowerPoint</Application>
  <PresentationFormat>Breitbild</PresentationFormat>
  <Paragraphs>92</Paragraphs>
  <Slides>9</Slides>
  <Notes>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Calibri</vt:lpstr>
      <vt:lpstr>Corbel</vt:lpstr>
      <vt:lpstr>Wingdings</vt:lpstr>
      <vt:lpstr>LAP-IKA-2019</vt:lpstr>
      <vt:lpstr>Kryptowährungen</vt:lpstr>
      <vt:lpstr>Bitcoin</vt:lpstr>
      <vt:lpstr>Private Key</vt:lpstr>
      <vt:lpstr>Ethereum</vt:lpstr>
      <vt:lpstr>Altcoins</vt:lpstr>
      <vt:lpstr>Mining</vt:lpstr>
      <vt:lpstr>Wallet</vt:lpstr>
      <vt:lpstr>Kursentwicklung</vt:lpstr>
      <vt:lpstr>Bitcoins, Altcoins oder Ethereum?</vt:lpstr>
      <vt:lpstr>Altcoins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Kryptowährungen</dc:title>
  <dc:creator>KV Schweiz</dc:creator>
  <dcterms:created xsi:type="dcterms:W3CDTF">2018-04-09T16:57:17Z</dcterms:created>
  <dcterms:modified xsi:type="dcterms:W3CDTF">2018-11-06T09:39:45Z</dcterms:modified>
</cp:coreProperties>
</file>