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4" r:id="rId4"/>
    <p:sldId id="263" r:id="rId5"/>
    <p:sldId id="258" r:id="rId6"/>
    <p:sldId id="259" r:id="rId7"/>
    <p:sldId id="260" r:id="rId8"/>
    <p:sldId id="262" r:id="rId9"/>
  </p:sldIdLst>
  <p:sldSz cx="12192000" cy="6858000"/>
  <p:notesSz cx="6858000" cy="9144000"/>
  <p:custShowLst>
    <p:custShow name="Kurzfassung" id="0">
      <p:sldLst>
        <p:sld r:id="rId2"/>
        <p:sld r:id="rId3"/>
        <p:sld r:id="rId6"/>
        <p:sld r:id="rId7"/>
        <p:sld r:id="rId8"/>
        <p:sld r:id="rId9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2" autoAdjust="0"/>
    <p:restoredTop sz="94650" autoAdjust="0"/>
  </p:normalViewPr>
  <p:slideViewPr>
    <p:cSldViewPr snapToGrid="0">
      <p:cViewPr varScale="1">
        <p:scale>
          <a:sx n="82" d="100"/>
          <a:sy n="82" d="100"/>
        </p:scale>
        <p:origin x="72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3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4F46E6-A5B0-4D5D-B945-B55277EF4D6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E899FF9-B229-475C-BCAC-81B67E0DAA45}">
      <dgm:prSet phldrT="[Text]" custT="1"/>
      <dgm:spPr/>
      <dgm:t>
        <a:bodyPr/>
        <a:lstStyle/>
        <a:p>
          <a:r>
            <a:rPr lang="de-CH" sz="1800" dirty="0"/>
            <a:t>Menü besprechen</a:t>
          </a:r>
        </a:p>
      </dgm:t>
    </dgm:pt>
    <dgm:pt modelId="{8D64228E-3558-4BD8-851D-49A242B948F4}" type="parTrans" cxnId="{18FE9601-190C-48EF-8428-4433829EE1E8}">
      <dgm:prSet/>
      <dgm:spPr/>
      <dgm:t>
        <a:bodyPr/>
        <a:lstStyle/>
        <a:p>
          <a:endParaRPr lang="de-CH"/>
        </a:p>
      </dgm:t>
    </dgm:pt>
    <dgm:pt modelId="{F3E6E302-C8EA-4088-AC40-254879BB8BB4}" type="sibTrans" cxnId="{18FE9601-190C-48EF-8428-4433829EE1E8}">
      <dgm:prSet/>
      <dgm:spPr/>
      <dgm:t>
        <a:bodyPr/>
        <a:lstStyle/>
        <a:p>
          <a:endParaRPr lang="de-CH"/>
        </a:p>
      </dgm:t>
    </dgm:pt>
    <dgm:pt modelId="{9FD7590E-A5E4-4307-90F5-8FD653917ABF}">
      <dgm:prSet phldrT="[Text]" custT="1"/>
      <dgm:spPr/>
      <dgm:t>
        <a:bodyPr/>
        <a:lstStyle/>
        <a:p>
          <a:r>
            <a:rPr lang="de-CH" sz="1800" dirty="0"/>
            <a:t>Zutaten besorgen</a:t>
          </a:r>
        </a:p>
      </dgm:t>
    </dgm:pt>
    <dgm:pt modelId="{577E1EFC-01B0-4063-A23F-2195E6531645}" type="parTrans" cxnId="{47553EA2-5016-4918-AF25-A115D049AD1E}">
      <dgm:prSet/>
      <dgm:spPr/>
      <dgm:t>
        <a:bodyPr/>
        <a:lstStyle/>
        <a:p>
          <a:endParaRPr lang="de-CH"/>
        </a:p>
      </dgm:t>
    </dgm:pt>
    <dgm:pt modelId="{5380F255-C2DC-4029-A79E-1DF925A97645}" type="sibTrans" cxnId="{47553EA2-5016-4918-AF25-A115D049AD1E}">
      <dgm:prSet/>
      <dgm:spPr/>
      <dgm:t>
        <a:bodyPr/>
        <a:lstStyle/>
        <a:p>
          <a:endParaRPr lang="de-CH"/>
        </a:p>
      </dgm:t>
    </dgm:pt>
    <dgm:pt modelId="{2F9765B5-6032-4F00-9E04-9AE2A386DFA9}">
      <dgm:prSet phldrT="[Text]" custT="1"/>
      <dgm:spPr/>
      <dgm:t>
        <a:bodyPr/>
        <a:lstStyle/>
        <a:p>
          <a:r>
            <a:rPr lang="de-CH" sz="1800" dirty="0"/>
            <a:t>Küchenmann-</a:t>
          </a:r>
          <a:r>
            <a:rPr lang="de-CH" sz="1800" dirty="0" err="1"/>
            <a:t>schaft</a:t>
          </a:r>
          <a:r>
            <a:rPr lang="de-CH" sz="1800" dirty="0"/>
            <a:t> organisieren</a:t>
          </a:r>
        </a:p>
      </dgm:t>
    </dgm:pt>
    <dgm:pt modelId="{764FAF50-CC61-48D8-8290-F6A558D20B74}" type="parTrans" cxnId="{DD4BEC12-0AC0-44B4-9747-4026830406C6}">
      <dgm:prSet/>
      <dgm:spPr/>
      <dgm:t>
        <a:bodyPr/>
        <a:lstStyle/>
        <a:p>
          <a:endParaRPr lang="de-CH"/>
        </a:p>
      </dgm:t>
    </dgm:pt>
    <dgm:pt modelId="{3FEBEC49-A8EE-40C2-8BDB-3443E69A084D}" type="sibTrans" cxnId="{DD4BEC12-0AC0-44B4-9747-4026830406C6}">
      <dgm:prSet/>
      <dgm:spPr/>
      <dgm:t>
        <a:bodyPr/>
        <a:lstStyle/>
        <a:p>
          <a:endParaRPr lang="de-CH"/>
        </a:p>
      </dgm:t>
    </dgm:pt>
    <dgm:pt modelId="{BB04E2DF-5CAF-4F59-86A7-DEE2D3E6F227}">
      <dgm:prSet phldrT="[Text]" custT="1"/>
      <dgm:spPr/>
      <dgm:t>
        <a:bodyPr/>
        <a:lstStyle/>
        <a:p>
          <a:r>
            <a:rPr lang="de-CH" sz="1800" dirty="0"/>
            <a:t>Kochen für Sie und Ihre Gäste</a:t>
          </a:r>
        </a:p>
      </dgm:t>
    </dgm:pt>
    <dgm:pt modelId="{271D7FE4-9048-4EB2-B693-80DCA163C552}" type="parTrans" cxnId="{124F08E5-2435-4C83-B434-76E4FD91808A}">
      <dgm:prSet/>
      <dgm:spPr/>
      <dgm:t>
        <a:bodyPr/>
        <a:lstStyle/>
        <a:p>
          <a:endParaRPr lang="de-CH"/>
        </a:p>
      </dgm:t>
    </dgm:pt>
    <dgm:pt modelId="{5205BCCA-A680-4AA4-ACED-2D7EBFEEA485}" type="sibTrans" cxnId="{124F08E5-2435-4C83-B434-76E4FD91808A}">
      <dgm:prSet/>
      <dgm:spPr/>
      <dgm:t>
        <a:bodyPr/>
        <a:lstStyle/>
        <a:p>
          <a:endParaRPr lang="de-CH"/>
        </a:p>
      </dgm:t>
    </dgm:pt>
    <dgm:pt modelId="{86233EB7-D98E-4687-89BF-C5A6171F6334}">
      <dgm:prSet phldrT="[Text]" custT="1"/>
      <dgm:spPr/>
      <dgm:t>
        <a:bodyPr/>
        <a:lstStyle/>
        <a:p>
          <a:r>
            <a:rPr lang="de-CH" sz="1800" dirty="0"/>
            <a:t>Abräumen und reinigen</a:t>
          </a:r>
        </a:p>
      </dgm:t>
    </dgm:pt>
    <dgm:pt modelId="{AEBA6BC4-4F90-459F-8A69-92B85C8C5E16}" type="parTrans" cxnId="{D0E5AAF9-BEC4-4045-80A1-A5A244A3B69C}">
      <dgm:prSet/>
      <dgm:spPr/>
      <dgm:t>
        <a:bodyPr/>
        <a:lstStyle/>
        <a:p>
          <a:endParaRPr lang="de-CH"/>
        </a:p>
      </dgm:t>
    </dgm:pt>
    <dgm:pt modelId="{9A8D8B42-7004-4704-8FE4-9B9D1779B904}" type="sibTrans" cxnId="{D0E5AAF9-BEC4-4045-80A1-A5A244A3B69C}">
      <dgm:prSet/>
      <dgm:spPr/>
      <dgm:t>
        <a:bodyPr/>
        <a:lstStyle/>
        <a:p>
          <a:endParaRPr lang="de-CH"/>
        </a:p>
      </dgm:t>
    </dgm:pt>
    <dgm:pt modelId="{9E20B58F-5650-4E57-9464-164E6505A796}" type="pres">
      <dgm:prSet presAssocID="{DE4F46E6-A5B0-4D5D-B945-B55277EF4D63}" presName="Name0" presStyleCnt="0">
        <dgm:presLayoutVars>
          <dgm:dir/>
          <dgm:animLvl val="lvl"/>
          <dgm:resizeHandles val="exact"/>
        </dgm:presLayoutVars>
      </dgm:prSet>
      <dgm:spPr/>
    </dgm:pt>
    <dgm:pt modelId="{E7766A6C-0081-4FBC-A4C6-A0951BA34AF7}" type="pres">
      <dgm:prSet presAssocID="{EE899FF9-B229-475C-BCAC-81B67E0DAA45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FF157015-D859-40A7-9392-325CD3B71CFF}" type="pres">
      <dgm:prSet presAssocID="{F3E6E302-C8EA-4088-AC40-254879BB8BB4}" presName="parTxOnlySpace" presStyleCnt="0"/>
      <dgm:spPr/>
    </dgm:pt>
    <dgm:pt modelId="{1F14FEF3-43C4-4D66-B8C8-88215DBF044D}" type="pres">
      <dgm:prSet presAssocID="{9FD7590E-A5E4-4307-90F5-8FD653917ABF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AEE30BCB-E941-489A-AEE1-F2241A28F567}" type="pres">
      <dgm:prSet presAssocID="{5380F255-C2DC-4029-A79E-1DF925A97645}" presName="parTxOnlySpace" presStyleCnt="0"/>
      <dgm:spPr/>
    </dgm:pt>
    <dgm:pt modelId="{8A19CE9F-6B49-4ADC-8231-CDB01488C947}" type="pres">
      <dgm:prSet presAssocID="{2F9765B5-6032-4F00-9E04-9AE2A386DFA9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BEA1119C-457C-4C03-BD30-AE15C801A900}" type="pres">
      <dgm:prSet presAssocID="{3FEBEC49-A8EE-40C2-8BDB-3443E69A084D}" presName="parTxOnlySpace" presStyleCnt="0"/>
      <dgm:spPr/>
    </dgm:pt>
    <dgm:pt modelId="{371729FF-B878-41B8-B72B-BDC223C569D8}" type="pres">
      <dgm:prSet presAssocID="{BB04E2DF-5CAF-4F59-86A7-DEE2D3E6F227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198AC3EA-9CB5-4878-81BC-94A6A23B2920}" type="pres">
      <dgm:prSet presAssocID="{5205BCCA-A680-4AA4-ACED-2D7EBFEEA485}" presName="parTxOnlySpace" presStyleCnt="0"/>
      <dgm:spPr/>
    </dgm:pt>
    <dgm:pt modelId="{F5183F3D-D616-4EBC-927F-3B6F7D4E40A0}" type="pres">
      <dgm:prSet presAssocID="{86233EB7-D98E-4687-89BF-C5A6171F6334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18FE9601-190C-48EF-8428-4433829EE1E8}" srcId="{DE4F46E6-A5B0-4D5D-B945-B55277EF4D63}" destId="{EE899FF9-B229-475C-BCAC-81B67E0DAA45}" srcOrd="0" destOrd="0" parTransId="{8D64228E-3558-4BD8-851D-49A242B948F4}" sibTransId="{F3E6E302-C8EA-4088-AC40-254879BB8BB4}"/>
    <dgm:cxn modelId="{DD4BEC12-0AC0-44B4-9747-4026830406C6}" srcId="{DE4F46E6-A5B0-4D5D-B945-B55277EF4D63}" destId="{2F9765B5-6032-4F00-9E04-9AE2A386DFA9}" srcOrd="2" destOrd="0" parTransId="{764FAF50-CC61-48D8-8290-F6A558D20B74}" sibTransId="{3FEBEC49-A8EE-40C2-8BDB-3443E69A084D}"/>
    <dgm:cxn modelId="{D1386115-1F49-4989-9A0A-06668C6C3728}" type="presOf" srcId="{DE4F46E6-A5B0-4D5D-B945-B55277EF4D63}" destId="{9E20B58F-5650-4E57-9464-164E6505A796}" srcOrd="0" destOrd="0" presId="urn:microsoft.com/office/officeart/2005/8/layout/chevron1"/>
    <dgm:cxn modelId="{1C4B056B-8114-4D58-9476-6A8BA657B5D2}" type="presOf" srcId="{EE899FF9-B229-475C-BCAC-81B67E0DAA45}" destId="{E7766A6C-0081-4FBC-A4C6-A0951BA34AF7}" srcOrd="0" destOrd="0" presId="urn:microsoft.com/office/officeart/2005/8/layout/chevron1"/>
    <dgm:cxn modelId="{CDB3D956-1CA3-4CFD-B466-2398308D7485}" type="presOf" srcId="{2F9765B5-6032-4F00-9E04-9AE2A386DFA9}" destId="{8A19CE9F-6B49-4ADC-8231-CDB01488C947}" srcOrd="0" destOrd="0" presId="urn:microsoft.com/office/officeart/2005/8/layout/chevron1"/>
    <dgm:cxn modelId="{47553EA2-5016-4918-AF25-A115D049AD1E}" srcId="{DE4F46E6-A5B0-4D5D-B945-B55277EF4D63}" destId="{9FD7590E-A5E4-4307-90F5-8FD653917ABF}" srcOrd="1" destOrd="0" parTransId="{577E1EFC-01B0-4063-A23F-2195E6531645}" sibTransId="{5380F255-C2DC-4029-A79E-1DF925A97645}"/>
    <dgm:cxn modelId="{BFFD54B4-1FCB-4BAF-8A1D-0DB4BA88FE92}" type="presOf" srcId="{9FD7590E-A5E4-4307-90F5-8FD653917ABF}" destId="{1F14FEF3-43C4-4D66-B8C8-88215DBF044D}" srcOrd="0" destOrd="0" presId="urn:microsoft.com/office/officeart/2005/8/layout/chevron1"/>
    <dgm:cxn modelId="{124F08E5-2435-4C83-B434-76E4FD91808A}" srcId="{DE4F46E6-A5B0-4D5D-B945-B55277EF4D63}" destId="{BB04E2DF-5CAF-4F59-86A7-DEE2D3E6F227}" srcOrd="3" destOrd="0" parTransId="{271D7FE4-9048-4EB2-B693-80DCA163C552}" sibTransId="{5205BCCA-A680-4AA4-ACED-2D7EBFEEA485}"/>
    <dgm:cxn modelId="{50B14CE9-8A98-400E-A4E2-324451223062}" type="presOf" srcId="{86233EB7-D98E-4687-89BF-C5A6171F6334}" destId="{F5183F3D-D616-4EBC-927F-3B6F7D4E40A0}" srcOrd="0" destOrd="0" presId="urn:microsoft.com/office/officeart/2005/8/layout/chevron1"/>
    <dgm:cxn modelId="{C87BEBE9-BFFC-4460-82A4-862DCA047CD0}" type="presOf" srcId="{BB04E2DF-5CAF-4F59-86A7-DEE2D3E6F227}" destId="{371729FF-B878-41B8-B72B-BDC223C569D8}" srcOrd="0" destOrd="0" presId="urn:microsoft.com/office/officeart/2005/8/layout/chevron1"/>
    <dgm:cxn modelId="{D0E5AAF9-BEC4-4045-80A1-A5A244A3B69C}" srcId="{DE4F46E6-A5B0-4D5D-B945-B55277EF4D63}" destId="{86233EB7-D98E-4687-89BF-C5A6171F6334}" srcOrd="4" destOrd="0" parTransId="{AEBA6BC4-4F90-459F-8A69-92B85C8C5E16}" sibTransId="{9A8D8B42-7004-4704-8FE4-9B9D1779B904}"/>
    <dgm:cxn modelId="{70ED62DC-4858-42B3-9ED2-42AC8AF385A1}" type="presParOf" srcId="{9E20B58F-5650-4E57-9464-164E6505A796}" destId="{E7766A6C-0081-4FBC-A4C6-A0951BA34AF7}" srcOrd="0" destOrd="0" presId="urn:microsoft.com/office/officeart/2005/8/layout/chevron1"/>
    <dgm:cxn modelId="{F0BE8103-96E3-4FA4-9CAA-E848CCF1269F}" type="presParOf" srcId="{9E20B58F-5650-4E57-9464-164E6505A796}" destId="{FF157015-D859-40A7-9392-325CD3B71CFF}" srcOrd="1" destOrd="0" presId="urn:microsoft.com/office/officeart/2005/8/layout/chevron1"/>
    <dgm:cxn modelId="{1215BCB3-E27A-4A31-82CA-48C0C333C8F4}" type="presParOf" srcId="{9E20B58F-5650-4E57-9464-164E6505A796}" destId="{1F14FEF3-43C4-4D66-B8C8-88215DBF044D}" srcOrd="2" destOrd="0" presId="urn:microsoft.com/office/officeart/2005/8/layout/chevron1"/>
    <dgm:cxn modelId="{264E4F75-56B0-4573-97E7-754A4A1D814A}" type="presParOf" srcId="{9E20B58F-5650-4E57-9464-164E6505A796}" destId="{AEE30BCB-E941-489A-AEE1-F2241A28F567}" srcOrd="3" destOrd="0" presId="urn:microsoft.com/office/officeart/2005/8/layout/chevron1"/>
    <dgm:cxn modelId="{B194F9A4-C417-40C0-99D8-3D722652A68A}" type="presParOf" srcId="{9E20B58F-5650-4E57-9464-164E6505A796}" destId="{8A19CE9F-6B49-4ADC-8231-CDB01488C947}" srcOrd="4" destOrd="0" presId="urn:microsoft.com/office/officeart/2005/8/layout/chevron1"/>
    <dgm:cxn modelId="{F610003F-18AF-4F17-8516-673F81295085}" type="presParOf" srcId="{9E20B58F-5650-4E57-9464-164E6505A796}" destId="{BEA1119C-457C-4C03-BD30-AE15C801A900}" srcOrd="5" destOrd="0" presId="urn:microsoft.com/office/officeart/2005/8/layout/chevron1"/>
    <dgm:cxn modelId="{CA066CAE-3B8F-496A-A57E-B2469226B5F2}" type="presParOf" srcId="{9E20B58F-5650-4E57-9464-164E6505A796}" destId="{371729FF-B878-41B8-B72B-BDC223C569D8}" srcOrd="6" destOrd="0" presId="urn:microsoft.com/office/officeart/2005/8/layout/chevron1"/>
    <dgm:cxn modelId="{776B80BA-85AD-4350-A1C9-DEE98516D009}" type="presParOf" srcId="{9E20B58F-5650-4E57-9464-164E6505A796}" destId="{198AC3EA-9CB5-4878-81BC-94A6A23B2920}" srcOrd="7" destOrd="0" presId="urn:microsoft.com/office/officeart/2005/8/layout/chevron1"/>
    <dgm:cxn modelId="{17945A1A-C15B-49BD-84FB-2A783EB34ED5}" type="presParOf" srcId="{9E20B58F-5650-4E57-9464-164E6505A796}" destId="{F5183F3D-D616-4EBC-927F-3B6F7D4E40A0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766A6C-0081-4FBC-A4C6-A0951BA34AF7}">
      <dsp:nvSpPr>
        <dsp:cNvPr id="0" name=""/>
        <dsp:cNvSpPr/>
      </dsp:nvSpPr>
      <dsp:spPr>
        <a:xfrm>
          <a:off x="2804" y="1675677"/>
          <a:ext cx="2495987" cy="99839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800" kern="1200" dirty="0"/>
            <a:t>Menü besprechen</a:t>
          </a:r>
        </a:p>
      </dsp:txBody>
      <dsp:txXfrm>
        <a:off x="502001" y="1675677"/>
        <a:ext cx="1497593" cy="998394"/>
      </dsp:txXfrm>
    </dsp:sp>
    <dsp:sp modelId="{1F14FEF3-43C4-4D66-B8C8-88215DBF044D}">
      <dsp:nvSpPr>
        <dsp:cNvPr id="0" name=""/>
        <dsp:cNvSpPr/>
      </dsp:nvSpPr>
      <dsp:spPr>
        <a:xfrm>
          <a:off x="2249192" y="1675677"/>
          <a:ext cx="2495987" cy="99839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800" kern="1200" dirty="0"/>
            <a:t>Zutaten besorgen</a:t>
          </a:r>
        </a:p>
      </dsp:txBody>
      <dsp:txXfrm>
        <a:off x="2748389" y="1675677"/>
        <a:ext cx="1497593" cy="998394"/>
      </dsp:txXfrm>
    </dsp:sp>
    <dsp:sp modelId="{8A19CE9F-6B49-4ADC-8231-CDB01488C947}">
      <dsp:nvSpPr>
        <dsp:cNvPr id="0" name=""/>
        <dsp:cNvSpPr/>
      </dsp:nvSpPr>
      <dsp:spPr>
        <a:xfrm>
          <a:off x="4495581" y="1675677"/>
          <a:ext cx="2495987" cy="99839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800" kern="1200" dirty="0"/>
            <a:t>Küchenmann-</a:t>
          </a:r>
          <a:r>
            <a:rPr lang="de-CH" sz="1800" kern="1200" dirty="0" err="1"/>
            <a:t>schaft</a:t>
          </a:r>
          <a:r>
            <a:rPr lang="de-CH" sz="1800" kern="1200" dirty="0"/>
            <a:t> organisieren</a:t>
          </a:r>
        </a:p>
      </dsp:txBody>
      <dsp:txXfrm>
        <a:off x="4994778" y="1675677"/>
        <a:ext cx="1497593" cy="998394"/>
      </dsp:txXfrm>
    </dsp:sp>
    <dsp:sp modelId="{371729FF-B878-41B8-B72B-BDC223C569D8}">
      <dsp:nvSpPr>
        <dsp:cNvPr id="0" name=""/>
        <dsp:cNvSpPr/>
      </dsp:nvSpPr>
      <dsp:spPr>
        <a:xfrm>
          <a:off x="6741969" y="1675677"/>
          <a:ext cx="2495987" cy="99839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800" kern="1200" dirty="0"/>
            <a:t>Kochen für Sie und Ihre Gäste</a:t>
          </a:r>
        </a:p>
      </dsp:txBody>
      <dsp:txXfrm>
        <a:off x="7241166" y="1675677"/>
        <a:ext cx="1497593" cy="998394"/>
      </dsp:txXfrm>
    </dsp:sp>
    <dsp:sp modelId="{F5183F3D-D616-4EBC-927F-3B6F7D4E40A0}">
      <dsp:nvSpPr>
        <dsp:cNvPr id="0" name=""/>
        <dsp:cNvSpPr/>
      </dsp:nvSpPr>
      <dsp:spPr>
        <a:xfrm>
          <a:off x="8988358" y="1675677"/>
          <a:ext cx="2495987" cy="99839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800" kern="1200" dirty="0"/>
            <a:t>Abräumen und reinigen</a:t>
          </a:r>
        </a:p>
      </dsp:txBody>
      <dsp:txXfrm>
        <a:off x="9487555" y="1675677"/>
        <a:ext cx="1497593" cy="9983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197047F-B07E-45C9-8F58-8E6691CFEC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2076B20-46D6-4200-AB37-873BD8CD49E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984E7-CF22-46B6-8D9E-7C6485B5936A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FE42C2-694F-49E9-887C-266DB6B798B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E65DA99-C4F0-4787-B6EF-45CC8C59AE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0D35D4-7745-4889-AFB3-47676E62183A}" type="slidenum">
              <a:rPr lang="de-CH" smtClean="0"/>
              <a:t>‹Nr.›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AA29826-782F-4B3A-A585-4A54BD4DD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14" y="458788"/>
            <a:ext cx="1103586" cy="50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7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93F9A-6866-46F8-9B16-0A44AFCE355B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6AC1A-93FD-435A-9B48-3F075A2CFF5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90634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accent6">
            <a:lumMod val="75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accent6">
            <a:lumMod val="75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accent6">
            <a:lumMod val="75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accent6">
            <a:lumMod val="75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accent6">
            <a:lumMod val="7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Version 2018/5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6AC1A-93FD-435A-9B48-3F075A2CFF55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93854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A80B53-F310-4EFA-9EFF-2DEEF69C77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2212" y="1982576"/>
            <a:ext cx="11487573" cy="2387600"/>
          </a:xfrm>
        </p:spPr>
        <p:txBody>
          <a:bodyPr anchor="ctr" anchorCtr="0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DBFF90B-F832-4DE1-A36F-5C9DC1A03F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212" y="4462251"/>
            <a:ext cx="11487573" cy="1655762"/>
          </a:xfrm>
        </p:spPr>
        <p:txBody>
          <a:bodyPr anchor="ctr" anchorCtr="0"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83799E-7EDA-4387-80CC-542426688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97EAD0-31E4-498B-8365-FE6520CEB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83F465F-6024-46C4-99C0-4A8937BA4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B26B227-F43A-45D4-A7E8-C40CADE022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85" b="6185"/>
          <a:stretch/>
        </p:blipFill>
        <p:spPr>
          <a:xfrm>
            <a:off x="4328156" y="277487"/>
            <a:ext cx="3535684" cy="142823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5032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1D06AC-789C-4FCC-A3E8-AB7AFF148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CC4485-5AA8-422B-BCE8-FE6E89DF8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66EA7FC-21AD-4BB2-A091-17F68367A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DD67B9-A958-4D04-8E55-1B4A93CB9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5590FE4-CC6D-44CA-88DA-D7C062BEA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800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AE6DF2-A27F-4551-8061-9ADBA0F5B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E5FD2D4-A75A-4E78-9CCB-FD5C0B2D6F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2213" y="1825625"/>
            <a:ext cx="5667587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EB54F87-A0E5-40C5-AC74-BACF996F44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667586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5E7B7C2-F929-4AF2-8D08-2A8386738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C9913C3-7FC1-44D8-84F9-5E7E0C57B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FCBFC90-3A73-4FD9-85C6-B810DD2A9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1699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466058-365A-4B3E-B481-000C90005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1579185-4D62-4517-A072-99F34ADB7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EAB9A82-5184-4C81-A67C-50A9B8138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F886EFA-D188-4694-BD20-2D4D35A3A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014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11F40C2-EE13-4377-AD8D-A8C985818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22C51-3D58-4815-BD5B-91BE5FBBA103}" type="datetimeFigureOut">
              <a:rPr lang="de-CH" smtClean="0"/>
              <a:t>14.01.2019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EFE040B-0213-4DA1-B498-BBC3892FB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E8E280-2019-46D7-A127-2BD6AF4C2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FD12-50C2-47D7-9531-E530F26C8DF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1513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25000"/>
            <a:lum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6508"/>
                    </a14:imgEffect>
                    <a14:imgEffect>
                      <a14:saturation sat="42000"/>
                    </a14:imgEffect>
                  </a14:imgLayer>
                </a14:imgProps>
              </a:ext>
            </a:extLst>
          </a:blip>
          <a:srcRect/>
          <a:stretch>
            <a:fillRect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9B02CB5-8128-4482-8092-30F53F3DC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214" y="365760"/>
            <a:ext cx="8207642" cy="1324928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B0109AC-9743-4BD5-B9B2-891669F33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213" y="1847744"/>
            <a:ext cx="11487573" cy="4349856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23FD6B-0164-4630-B8DD-D9D68A4143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2213" y="6427893"/>
            <a:ext cx="995680" cy="2935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AFA22C51-3D58-4815-BD5B-91BE5FBBA103}" type="datetimeFigureOut">
              <a:rPr lang="de-CH" smtClean="0"/>
              <a:pPr/>
              <a:t>14.01.2019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0277443-567B-4539-8A0E-B5F5C40779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79880" y="6427893"/>
            <a:ext cx="9413240" cy="2935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5ABFADE-8906-45A8-816A-07F0985E1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21719" y="6427893"/>
            <a:ext cx="618067" cy="2935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C6C9FD12-50C2-47D7-9531-E530F26C8DF2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BB1512-CC50-439D-961E-D2971D371A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85" b="6185"/>
          <a:stretch/>
        </p:blipFill>
        <p:spPr>
          <a:xfrm>
            <a:off x="8559855" y="365654"/>
            <a:ext cx="3279932" cy="132492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1656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3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8775" indent="-358775" algn="l" defTabSz="914400" rtl="0" eaLnBrk="1" latinLnBrk="0" hangingPunct="1">
        <a:lnSpc>
          <a:spcPct val="90000"/>
        </a:lnSpc>
        <a:spcBef>
          <a:spcPts val="1000"/>
        </a:spcBef>
        <a:buClr>
          <a:schemeClr val="accent6">
            <a:lumMod val="75000"/>
          </a:schemeClr>
        </a:buClr>
        <a:buSzPct val="60000"/>
        <a:buFont typeface="Wingdings 3" panose="05040102010807070707" pitchFamily="18" charset="2"/>
        <a:buChar char="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630238" indent="-271463" algn="l" defTabSz="914400" rtl="0" eaLnBrk="1" latinLnBrk="0" hangingPunct="1">
        <a:lnSpc>
          <a:spcPct val="90000"/>
        </a:lnSpc>
        <a:spcBef>
          <a:spcPts val="1000"/>
        </a:spcBef>
        <a:buClr>
          <a:schemeClr val="accent2">
            <a:lumMod val="75000"/>
          </a:schemeClr>
        </a:buClr>
        <a:buFont typeface="Wingdings" panose="05000000000000000000" pitchFamily="2" charset="2"/>
        <a:buChar char="§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893763" indent="-263525" algn="l" defTabSz="914400" rtl="0" eaLnBrk="1" latinLnBrk="0" hangingPunct="1">
        <a:lnSpc>
          <a:spcPct val="90000"/>
        </a:lnSpc>
        <a:spcBef>
          <a:spcPts val="500"/>
        </a:spcBef>
        <a:buClr>
          <a:schemeClr val="accent2">
            <a:lumMod val="75000"/>
          </a:schemeClr>
        </a:buClr>
        <a:buFont typeface="Symbol" panose="05050102010706020507" pitchFamily="18" charset="2"/>
        <a:buChar char="-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61B14-5039-44AF-BFE6-6360EE017A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Das Gute liegt so nah …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2176188-19A6-4CF4-8994-B1FB1A3B8F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Wir kochen für Sie.</a:t>
            </a:r>
          </a:p>
        </p:txBody>
      </p:sp>
    </p:spTree>
    <p:extLst>
      <p:ext uri="{BB962C8B-B14F-4D97-AF65-F5344CB8AC3E}">
        <p14:creationId xmlns:p14="http://schemas.microsoft.com/office/powerpoint/2010/main" val="337871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E7D734-BC77-430C-8FA4-E2FC0E19A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Wer ist «LetCook»?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038E86A-09FD-4232-B7C0-B9B5590D1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Team von ambitionierten Köchen</a:t>
            </a:r>
          </a:p>
          <a:p>
            <a:r>
              <a:rPr lang="de-CH" dirty="0"/>
              <a:t>Wir kochen für Sie bei Ihnen – Sie geniessen</a:t>
            </a:r>
          </a:p>
          <a:p>
            <a:r>
              <a:rPr lang="de-CH" dirty="0"/>
              <a:t>Spezialitäten – wir kochen für Sie</a:t>
            </a:r>
          </a:p>
          <a:p>
            <a:pPr lvl="1"/>
            <a:r>
              <a:rPr lang="de-CH" dirty="0"/>
              <a:t>italienisch («Mamma </a:t>
            </a:r>
            <a:r>
              <a:rPr lang="de-CH" dirty="0" err="1"/>
              <a:t>mia</a:t>
            </a:r>
            <a:r>
              <a:rPr lang="de-CH" dirty="0"/>
              <a:t>!»)</a:t>
            </a:r>
          </a:p>
          <a:p>
            <a:pPr lvl="1"/>
            <a:r>
              <a:rPr lang="de-CH" dirty="0"/>
              <a:t>amerikanisch («</a:t>
            </a:r>
            <a:r>
              <a:rPr lang="de-CH" dirty="0" err="1"/>
              <a:t>Damn</a:t>
            </a:r>
            <a:r>
              <a:rPr lang="de-CH" dirty="0"/>
              <a:t> </a:t>
            </a:r>
            <a:r>
              <a:rPr lang="de-CH" dirty="0" err="1"/>
              <a:t>good</a:t>
            </a:r>
            <a:r>
              <a:rPr lang="de-CH" dirty="0"/>
              <a:t>!»)</a:t>
            </a:r>
          </a:p>
          <a:p>
            <a:pPr lvl="1"/>
            <a:r>
              <a:rPr lang="de-CH" dirty="0"/>
              <a:t>schweizerisch («</a:t>
            </a:r>
            <a:r>
              <a:rPr lang="de-CH" dirty="0" err="1"/>
              <a:t>Isch</a:t>
            </a:r>
            <a:r>
              <a:rPr lang="de-CH" dirty="0"/>
              <a:t> das fein!»)</a:t>
            </a:r>
          </a:p>
          <a:p>
            <a:pPr lvl="1"/>
            <a:r>
              <a:rPr lang="de-CH" dirty="0"/>
              <a:t>oder einfach das, was Sie sich wünschen</a:t>
            </a:r>
          </a:p>
          <a:p>
            <a:endParaRPr lang="de-CH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35854261"/>
      </p:ext>
    </p:extLst>
  </p:cSld>
  <p:clrMapOvr>
    <a:masterClrMapping/>
  </p:clrMapOvr>
  <p:transition spd="med" advTm="500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AA9720-981F-4FD2-B420-720E92BFD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machen wir für Sie!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505BEB8-69AA-40CA-89B0-793E6E422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Wir besprechen das Menü mit Ihnen.</a:t>
            </a:r>
          </a:p>
          <a:p>
            <a:r>
              <a:rPr lang="de-CH" dirty="0"/>
              <a:t>Wir besorgen alle Zutaten.</a:t>
            </a:r>
          </a:p>
          <a:p>
            <a:r>
              <a:rPr lang="de-CH" dirty="0"/>
              <a:t>Wir organisieren die Küchenmannschaft.</a:t>
            </a:r>
          </a:p>
          <a:p>
            <a:r>
              <a:rPr lang="de-CH" dirty="0"/>
              <a:t>Wir kochen für Sie und Ihre Gäste.</a:t>
            </a:r>
          </a:p>
          <a:p>
            <a:r>
              <a:rPr lang="de-CH" dirty="0"/>
              <a:t>Wir räumen ab und reinigen Ihre Küche.</a:t>
            </a:r>
          </a:p>
        </p:txBody>
      </p:sp>
    </p:spTree>
    <p:extLst>
      <p:ext uri="{BB962C8B-B14F-4D97-AF65-F5344CB8AC3E}">
        <p14:creationId xmlns:p14="http://schemas.microsoft.com/office/powerpoint/2010/main" val="125405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F16DAD-D455-40F0-8D8F-1AEE8A9A6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machen wir für Sie!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4D52C7E3-DC89-4977-80AB-060FE3B5AC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2523287"/>
              </p:ext>
            </p:extLst>
          </p:nvPr>
        </p:nvGraphicFramePr>
        <p:xfrm>
          <a:off x="352425" y="1847850"/>
          <a:ext cx="11487150" cy="4349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063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766A6C-0081-4FBC-A4C6-A0951BA34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F14FEF3-43C4-4D66-B8C8-88215DBF04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A19CE9F-6B49-4ADC-8231-CDB01488C9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71729FF-B878-41B8-B72B-BDC223C569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183F3D-D616-4EBC-927F-3B6F7D4E40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BFB1D7-0838-468D-863E-578C9EC1D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Cucina</a:t>
            </a:r>
            <a:r>
              <a:rPr lang="de-CH" dirty="0"/>
              <a:t> italiana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B4D5C7D-BE29-49F6-AC2C-593EDBCF4E9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52214" y="2961134"/>
            <a:ext cx="3719235" cy="2789426"/>
          </a:xfrm>
          <a:prstGeom prst="rect">
            <a:avLst/>
          </a:prstGeom>
        </p:spPr>
      </p:pic>
      <p:pic>
        <p:nvPicPr>
          <p:cNvPr id="5" name="Grafik 4" title="Mista">
            <a:extLst>
              <a:ext uri="{FF2B5EF4-FFF2-40B4-BE49-F238E27FC236}">
                <a16:creationId xmlns:a16="http://schemas.microsoft.com/office/drawing/2014/main" id="{387E211B-2510-4BC4-80F5-22B9DD8E3EE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382" y="2956054"/>
            <a:ext cx="3719235" cy="278942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B06A3DA-7038-42A3-B563-60735FC1B22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120555" y="2961136"/>
            <a:ext cx="3719232" cy="278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3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79193703-3755-4731-B43F-DF8AA37FA9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3" b="16953"/>
          <a:stretch/>
        </p:blipFill>
        <p:spPr>
          <a:xfrm rot="10800000">
            <a:off x="4235999" y="2962800"/>
            <a:ext cx="3720000" cy="2790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1DDC11E-99AF-4A23-B08D-AFAE2B251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American Cuisine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DE4D2C6-A20C-477A-B2C7-BE3C3C49CF5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214" y="2962800"/>
            <a:ext cx="3720000" cy="2790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4D9DD0E-A786-4686-9B2F-EE7011BCFC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9788" y="2962800"/>
            <a:ext cx="3720000" cy="27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7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DD29FC-0CBC-4E19-8FB1-4157FF398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Schwyzer </a:t>
            </a:r>
            <a:r>
              <a:rPr lang="de-CH" dirty="0" err="1"/>
              <a:t>Chuchi</a:t>
            </a:r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42B4B42-374D-42E9-A3D2-C02EC2B2CA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24714" y="2962800"/>
            <a:ext cx="3719999" cy="2790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79320ED-D712-443A-B60B-73C983633AB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236000" y="2962800"/>
            <a:ext cx="3719999" cy="2790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1DBF9CF-E603-41E7-839B-267A65A67AF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047287" y="2962800"/>
            <a:ext cx="3720000" cy="27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E0FE58-A0DF-437B-80B8-4DED4670E9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Testen Sie uns!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F445B5E-3ADB-4C82-8145-85A65B4900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… per Mail: cook@letcook.ch</a:t>
            </a:r>
          </a:p>
          <a:p>
            <a:r>
              <a:rPr lang="de-CH" dirty="0"/>
              <a:t>… telefonisch: 0800 226 226</a:t>
            </a:r>
          </a:p>
        </p:txBody>
      </p:sp>
    </p:spTree>
    <p:extLst>
      <p:ext uri="{BB962C8B-B14F-4D97-AF65-F5344CB8AC3E}">
        <p14:creationId xmlns:p14="http://schemas.microsoft.com/office/powerpoint/2010/main" val="200898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LetCoo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38135"/>
      </a:accent1>
      <a:accent2>
        <a:srgbClr val="C55A1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PresentationFormat>Breitbild</PresentationFormat>
  <Paragraphs>30</Paragraphs>
  <Slides>8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  <vt:variant>
        <vt:lpstr>Zielgruppenorientierte Präsentationen</vt:lpstr>
      </vt:variant>
      <vt:variant>
        <vt:i4>1</vt:i4>
      </vt:variant>
    </vt:vector>
  </HeadingPairs>
  <TitlesOfParts>
    <vt:vector size="17" baseType="lpstr">
      <vt:lpstr>Arial</vt:lpstr>
      <vt:lpstr>Calibri</vt:lpstr>
      <vt:lpstr>Franklin Gothic Book</vt:lpstr>
      <vt:lpstr>Franklin Gothic Medium</vt:lpstr>
      <vt:lpstr>Symbol</vt:lpstr>
      <vt:lpstr>Wingdings</vt:lpstr>
      <vt:lpstr>Wingdings 3</vt:lpstr>
      <vt:lpstr>Office</vt:lpstr>
      <vt:lpstr>Das Gute liegt so nah …</vt:lpstr>
      <vt:lpstr>Wer ist «LetCook»?</vt:lpstr>
      <vt:lpstr>Das machen wir für Sie!</vt:lpstr>
      <vt:lpstr>Das machen wir für Sie!</vt:lpstr>
      <vt:lpstr>Cucina italiana</vt:lpstr>
      <vt:lpstr>American Cuisine</vt:lpstr>
      <vt:lpstr>Schwyzer Chuchi</vt:lpstr>
      <vt:lpstr>Testen Sie uns!</vt:lpstr>
      <vt:lpstr>Kurzfassung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Gute liegt so nah …</dc:title>
  <dc:creator>KV Schweiz</dc:creator>
  <dcterms:created xsi:type="dcterms:W3CDTF">2018-08-17T08:44:19Z</dcterms:created>
  <dcterms:modified xsi:type="dcterms:W3CDTF">2019-01-14T08:47:29Z</dcterms:modified>
</cp:coreProperties>
</file>