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56" r:id="rId2"/>
    <p:sldId id="257" r:id="rId3"/>
    <p:sldId id="261" r:id="rId4"/>
    <p:sldId id="263" r:id="rId5"/>
    <p:sldId id="258" r:id="rId6"/>
    <p:sldId id="259" r:id="rId7"/>
    <p:sldId id="260" r:id="rId8"/>
    <p:sldId id="262" r:id="rId9"/>
  </p:sldIdLst>
  <p:sldSz cx="12192000" cy="6858000"/>
  <p:notesSz cx="6858000" cy="9144000"/>
  <p:custShowLst>
    <p:custShow name="Kurzfassung" id="0">
      <p:sldLst>
        <p:sld r:id="rId2"/>
        <p:sld r:id="rId3"/>
        <p:sld r:id="rId4"/>
        <p:sld r:id="rId6"/>
        <p:sld r:id="rId7"/>
        <p:sld r:id="rId8"/>
        <p:sld r:id="rId9"/>
      </p:sldLst>
    </p:custShow>
  </p:custShow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2" autoAdjust="0"/>
    <p:restoredTop sz="94650" autoAdjust="0"/>
  </p:normalViewPr>
  <p:slideViewPr>
    <p:cSldViewPr snapToGrid="0">
      <p:cViewPr varScale="1">
        <p:scale>
          <a:sx n="79" d="100"/>
          <a:sy n="79" d="100"/>
        </p:scale>
        <p:origin x="126" y="15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08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B197047F-B07E-45C9-8F58-8E6691CFEC4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2076B20-46D6-4200-AB37-873BD8CD49E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4984E7-CF22-46B6-8D9E-7C6485B5936A}" type="datetimeFigureOut">
              <a:rPr lang="de-CH" smtClean="0"/>
              <a:t>14.01.2019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AFE42C2-694F-49E9-887C-266DB6B798B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E65DA99-C4F0-4787-B6EF-45CC8C59AE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0D35D4-7745-4889-AFB3-47676E62183A}" type="slidenum">
              <a:rPr lang="de-CH" smtClean="0"/>
              <a:t>‹Nr.›</a:t>
            </a:fld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AA29826-782F-4B3A-A585-4A54BD4DDD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14" y="458788"/>
            <a:ext cx="1103586" cy="508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7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A80B53-F310-4EFA-9EFF-2DEEF69C77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2212" y="1982576"/>
            <a:ext cx="11487573" cy="2387600"/>
          </a:xfrm>
        </p:spPr>
        <p:txBody>
          <a:bodyPr anchor="ctr" anchorCtr="0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2DBFF90B-F832-4DE1-A36F-5C9DC1A0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212" y="4462251"/>
            <a:ext cx="11487573" cy="1655762"/>
          </a:xfrm>
        </p:spPr>
        <p:txBody>
          <a:bodyPr anchor="ctr" anchorCtr="0"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83799E-7EDA-4387-80CC-542426688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2C51-3D58-4815-BD5B-91BE5FBBA103}" type="datetimeFigureOut">
              <a:rPr lang="de-CH" smtClean="0"/>
              <a:t>14.01.2019</a:t>
            </a:fld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397EAD0-31E4-498B-8365-FE6520CEB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83F465F-6024-46C4-99C0-4A8937BA4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FD12-50C2-47D7-9531-E530F26C8DF2}" type="slidenum">
              <a:rPr lang="de-CH" smtClean="0"/>
              <a:t>‹Nr.›</a:t>
            </a:fld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B26B227-F43A-45D4-A7E8-C40CADE022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85" b="6185"/>
          <a:stretch/>
        </p:blipFill>
        <p:spPr>
          <a:xfrm>
            <a:off x="4328156" y="277487"/>
            <a:ext cx="3535684" cy="142823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95032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1D06AC-789C-4FCC-A3E8-AB7AFF148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CC4485-5AA8-422B-BCE8-FE6E89DF80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66EA7FC-21AD-4BB2-A091-17F68367A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2C51-3D58-4815-BD5B-91BE5FBBA103}" type="datetimeFigureOut">
              <a:rPr lang="de-CH" smtClean="0"/>
              <a:t>14.01.2019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8DD67B9-A958-4D04-8E55-1B4A93CB9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5590FE4-CC6D-44CA-88DA-D7C062BEA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FD12-50C2-47D7-9531-E530F26C8DF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8800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AE6DF2-A27F-4551-8061-9ADBA0F5B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E5FD2D4-A75A-4E78-9CCB-FD5C0B2D6F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213" y="1825625"/>
            <a:ext cx="5667587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EB54F87-A0E5-40C5-AC74-BACF996F44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667586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5E7B7C2-F929-4AF2-8D08-2A8386738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2C51-3D58-4815-BD5B-91BE5FBBA103}" type="datetimeFigureOut">
              <a:rPr lang="de-CH" smtClean="0"/>
              <a:t>14.01.2019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C9913C3-7FC1-44D8-84F9-5E7E0C57B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FCBFC90-3A73-4FD9-85C6-B810DD2A9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FD12-50C2-47D7-9531-E530F26C8DF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1699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466058-365A-4B3E-B481-000C90005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1579185-4D62-4517-A072-99F34ADB7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2C51-3D58-4815-BD5B-91BE5FBBA103}" type="datetimeFigureOut">
              <a:rPr lang="de-CH" smtClean="0"/>
              <a:t>14.01.2019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EAB9A82-5184-4C81-A67C-50A9B8138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F886EFA-D188-4694-BD20-2D4D35A3A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FD12-50C2-47D7-9531-E530F26C8DF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014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11F40C2-EE13-4377-AD8D-A8C985818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2C51-3D58-4815-BD5B-91BE5FBBA103}" type="datetimeFigureOut">
              <a:rPr lang="de-CH" smtClean="0"/>
              <a:t>14.01.2019</a:t>
            </a:fld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EFE040B-0213-4DA1-B498-BBC3892FB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EE8E280-2019-46D7-A127-2BD6AF4C2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FD12-50C2-47D7-9531-E530F26C8DF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1513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alphaModFix amt="25000"/>
            <a:lum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6508"/>
                    </a14:imgEffect>
                    <a14:imgEffect>
                      <a14:saturation sat="42000"/>
                    </a14:imgEffect>
                  </a14:imgLayer>
                </a14:imgProps>
              </a:ext>
            </a:extLst>
          </a:blip>
          <a:srcRect/>
          <a:stretch>
            <a:fillRect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9B02CB5-8128-4482-8092-30F53F3DC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214" y="365760"/>
            <a:ext cx="8207642" cy="1324928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B0109AC-9743-4BD5-B9B2-891669F33E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2213" y="1847744"/>
            <a:ext cx="11487573" cy="4349856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endParaRPr lang="de-CH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723FD6B-0164-4630-B8DD-D9D68A4143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52213" y="6427893"/>
            <a:ext cx="995680" cy="2935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AFA22C51-3D58-4815-BD5B-91BE5FBBA103}" type="datetimeFigureOut">
              <a:rPr lang="de-CH" smtClean="0"/>
              <a:pPr/>
              <a:t>14.01.2019</a:t>
            </a:fld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0277443-567B-4539-8A0E-B5F5C40779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79880" y="6427893"/>
            <a:ext cx="9413240" cy="2935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5ABFADE-8906-45A8-816A-07F0985E1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21719" y="6427893"/>
            <a:ext cx="618067" cy="2935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C6C9FD12-50C2-47D7-9531-E530F26C8DF2}" type="slidenum">
              <a:rPr lang="de-CH" smtClean="0"/>
              <a:pPr/>
              <a:t>‹Nr.›</a:t>
            </a:fld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BB1512-CC50-439D-961E-D2971D371A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85" b="6185"/>
          <a:stretch/>
        </p:blipFill>
        <p:spPr>
          <a:xfrm>
            <a:off x="8559855" y="365654"/>
            <a:ext cx="3279932" cy="132492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16560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3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58775" indent="-358775" algn="l" defTabSz="914400" rtl="0" eaLnBrk="1" latinLnBrk="0" hangingPunct="1">
        <a:lnSpc>
          <a:spcPct val="90000"/>
        </a:lnSpc>
        <a:spcBef>
          <a:spcPts val="1000"/>
        </a:spcBef>
        <a:buClr>
          <a:schemeClr val="accent6">
            <a:lumMod val="75000"/>
          </a:schemeClr>
        </a:buClr>
        <a:buSzPct val="60000"/>
        <a:buFont typeface="Wingdings 3" panose="05040102010807070707" pitchFamily="18" charset="2"/>
        <a:buChar char=""/>
        <a:defRPr sz="2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1pPr>
      <a:lvl2pPr marL="630238" indent="-271463" algn="l" defTabSz="914400" rtl="0" eaLnBrk="1" latinLnBrk="0" hangingPunct="1">
        <a:lnSpc>
          <a:spcPct val="90000"/>
        </a:lnSpc>
        <a:spcBef>
          <a:spcPts val="1000"/>
        </a:spcBef>
        <a:buClr>
          <a:schemeClr val="accent2">
            <a:lumMod val="75000"/>
          </a:schemeClr>
        </a:buClr>
        <a:buFont typeface="Wingdings" panose="05000000000000000000" pitchFamily="2" charset="2"/>
        <a:buChar char="§"/>
        <a:defRPr sz="24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2pPr>
      <a:lvl3pPr marL="893763" indent="-263525" algn="l" defTabSz="914400" rtl="0" eaLnBrk="1" latinLnBrk="0" hangingPunct="1">
        <a:lnSpc>
          <a:spcPct val="90000"/>
        </a:lnSpc>
        <a:spcBef>
          <a:spcPts val="500"/>
        </a:spcBef>
        <a:buClr>
          <a:schemeClr val="accent2">
            <a:lumMod val="75000"/>
          </a:schemeClr>
        </a:buClr>
        <a:buFont typeface="Symbol" panose="05050102010706020507" pitchFamily="18" charset="2"/>
        <a:buChar char="-"/>
        <a:defRPr sz="20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61B14-5039-44AF-BFE6-6360EE017A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Das Gute liegt so nah …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2176188-19A6-4CF4-8994-B1FB1A3B8F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/>
              <a:t>Wir kochen für Sie.</a:t>
            </a:r>
          </a:p>
        </p:txBody>
      </p:sp>
    </p:spTree>
    <p:extLst>
      <p:ext uri="{BB962C8B-B14F-4D97-AF65-F5344CB8AC3E}">
        <p14:creationId xmlns:p14="http://schemas.microsoft.com/office/powerpoint/2010/main" val="337871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E7D734-BC77-430C-8FA4-E2FC0E19A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Wer ist «LetCook»?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038E86A-09FD-4232-B7C0-B9B5590D1D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Team von ambitionierten Köchen</a:t>
            </a:r>
          </a:p>
          <a:p>
            <a:r>
              <a:rPr lang="de-CH" dirty="0"/>
              <a:t>Wir kochen für Sie bei Ihnen – Sie geniessen</a:t>
            </a:r>
          </a:p>
          <a:p>
            <a:r>
              <a:rPr lang="de-CH" dirty="0"/>
              <a:t>Spezialitäten – wir kochen für Sie</a:t>
            </a:r>
          </a:p>
          <a:p>
            <a:pPr lvl="1"/>
            <a:r>
              <a:rPr lang="de-CH" dirty="0"/>
              <a:t>italienisch («Mamma </a:t>
            </a:r>
            <a:r>
              <a:rPr lang="de-CH" dirty="0" err="1"/>
              <a:t>mia</a:t>
            </a:r>
            <a:r>
              <a:rPr lang="de-CH" dirty="0"/>
              <a:t>!»)</a:t>
            </a:r>
          </a:p>
          <a:p>
            <a:pPr lvl="1"/>
            <a:r>
              <a:rPr lang="de-CH" dirty="0"/>
              <a:t>amerikanisch («</a:t>
            </a:r>
            <a:r>
              <a:rPr lang="de-CH" dirty="0" err="1"/>
              <a:t>Damn</a:t>
            </a:r>
            <a:r>
              <a:rPr lang="de-CH" dirty="0"/>
              <a:t> </a:t>
            </a:r>
            <a:r>
              <a:rPr lang="de-CH" dirty="0" err="1"/>
              <a:t>good</a:t>
            </a:r>
            <a:r>
              <a:rPr lang="de-CH" dirty="0"/>
              <a:t>!»)</a:t>
            </a:r>
          </a:p>
          <a:p>
            <a:pPr lvl="1"/>
            <a:r>
              <a:rPr lang="de-CH" dirty="0"/>
              <a:t>schweizerisch («</a:t>
            </a:r>
            <a:r>
              <a:rPr lang="de-CH" dirty="0" err="1"/>
              <a:t>Isch</a:t>
            </a:r>
            <a:r>
              <a:rPr lang="de-CH" dirty="0"/>
              <a:t> das fein!»)</a:t>
            </a:r>
          </a:p>
          <a:p>
            <a:pPr lvl="1"/>
            <a:r>
              <a:rPr lang="de-CH" dirty="0"/>
              <a:t>oder einfach das, was Sie sich wünschen</a:t>
            </a:r>
          </a:p>
          <a:p>
            <a:endParaRPr lang="de-CH" dirty="0"/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835854261"/>
      </p:ext>
    </p:extLst>
  </p:cSld>
  <p:clrMapOvr>
    <a:masterClrMapping/>
  </p:clrMapOvr>
  <p:transition spd="med" advTm="5000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84596E-E3AC-408A-9B46-6E3D9EFE2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Das machen wir für Sie!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1E38B3F-38C1-4ED9-A8C6-13FA446A5B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864" y="1845667"/>
            <a:ext cx="11509586" cy="435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21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F16DAD-D455-40F0-8D8F-1AEE8A9A6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Das machen wir für Sie!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F310C9E-3879-4282-A991-95D5CC6B98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2063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BFB1D7-0838-468D-863E-578C9EC1D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Cucina</a:t>
            </a:r>
            <a:r>
              <a:rPr lang="de-CH" dirty="0"/>
              <a:t> italiana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B4D5C7D-BE29-49F6-AC2C-593EDBCF4E9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52214" y="2961134"/>
            <a:ext cx="3719235" cy="2789426"/>
          </a:xfrm>
          <a:prstGeom prst="rect">
            <a:avLst/>
          </a:prstGeom>
        </p:spPr>
      </p:pic>
      <p:pic>
        <p:nvPicPr>
          <p:cNvPr id="5" name="Grafik 4" title="Mista">
            <a:extLst>
              <a:ext uri="{FF2B5EF4-FFF2-40B4-BE49-F238E27FC236}">
                <a16:creationId xmlns:a16="http://schemas.microsoft.com/office/drawing/2014/main" id="{387E211B-2510-4BC4-80F5-22B9DD8E3EE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6382" y="2956054"/>
            <a:ext cx="3719235" cy="2789426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FB06A3DA-7038-42A3-B563-60735FC1B22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120555" y="2961136"/>
            <a:ext cx="3719232" cy="278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13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DDC11E-99AF-4A23-B08D-AFAE2B251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American Cuisine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DE4D2C6-A20C-477A-B2C7-BE3C3C49CF5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214" y="2962800"/>
            <a:ext cx="3720000" cy="279000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380DAEE7-9AA2-4CB1-9C13-272BEF7385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43" b="16953"/>
          <a:stretch/>
        </p:blipFill>
        <p:spPr>
          <a:xfrm rot="10800000">
            <a:off x="4236000" y="2962800"/>
            <a:ext cx="3720000" cy="2790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84D9DD0E-A786-4686-9B2F-EE7011BCFCD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9788" y="2962800"/>
            <a:ext cx="3720000" cy="27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97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DD29FC-0CBC-4E19-8FB1-4157FF3987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Schwyzer </a:t>
            </a:r>
            <a:r>
              <a:rPr lang="de-CH" dirty="0" err="1"/>
              <a:t>Chuchi</a:t>
            </a:r>
            <a:endParaRPr lang="de-CH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D42B4B42-374D-42E9-A3D2-C02EC2B2CA6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24714" y="2962800"/>
            <a:ext cx="3719999" cy="27900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479320ED-D712-443A-B60B-73C983633AB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236000" y="2962800"/>
            <a:ext cx="3719999" cy="27900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91DBF9CF-E603-41E7-839B-267A65A67AF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047287" y="2962800"/>
            <a:ext cx="3720000" cy="27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13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E0FE58-A0DF-437B-80B8-4DED4670E9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Testen Sie uns!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F445B5E-3ADB-4C82-8145-85A65B4900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/>
              <a:t>… per Mail: cook@letcook.ch</a:t>
            </a:r>
          </a:p>
          <a:p>
            <a:r>
              <a:rPr lang="de-CH" dirty="0"/>
              <a:t>… telefonisch: 0800 226 226</a:t>
            </a:r>
          </a:p>
        </p:txBody>
      </p:sp>
    </p:spTree>
    <p:extLst>
      <p:ext uri="{BB962C8B-B14F-4D97-AF65-F5344CB8AC3E}">
        <p14:creationId xmlns:p14="http://schemas.microsoft.com/office/powerpoint/2010/main" val="200898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>
</file>

<file path=ppt/theme/theme1.xml><?xml version="1.0" encoding="utf-8"?>
<a:theme xmlns:a="http://schemas.openxmlformats.org/drawingml/2006/main" name="Office">
  <a:themeElements>
    <a:clrScheme name="LetCook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38135"/>
      </a:accent1>
      <a:accent2>
        <a:srgbClr val="C55A1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</Words>
  <PresentationFormat>Breitbild</PresentationFormat>
  <Paragraphs>18</Paragraphs>
  <Slides>8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  <vt:variant>
        <vt:lpstr>Zielgruppenorientierte Präsentationen</vt:lpstr>
      </vt:variant>
      <vt:variant>
        <vt:i4>1</vt:i4>
      </vt:variant>
    </vt:vector>
  </HeadingPairs>
  <TitlesOfParts>
    <vt:vector size="17" baseType="lpstr">
      <vt:lpstr>Arial</vt:lpstr>
      <vt:lpstr>Calibri</vt:lpstr>
      <vt:lpstr>Franklin Gothic Book</vt:lpstr>
      <vt:lpstr>Franklin Gothic Medium</vt:lpstr>
      <vt:lpstr>Symbol</vt:lpstr>
      <vt:lpstr>Wingdings</vt:lpstr>
      <vt:lpstr>Wingdings 3</vt:lpstr>
      <vt:lpstr>Office</vt:lpstr>
      <vt:lpstr>Das Gute liegt so nah …</vt:lpstr>
      <vt:lpstr>Wer ist «LetCook»?</vt:lpstr>
      <vt:lpstr>Das machen wir für Sie!</vt:lpstr>
      <vt:lpstr>Das machen wir für Sie!</vt:lpstr>
      <vt:lpstr>Cucina italiana</vt:lpstr>
      <vt:lpstr>American Cuisine</vt:lpstr>
      <vt:lpstr>Schwyzer Chuchi</vt:lpstr>
      <vt:lpstr>Testen Sie uns!</vt:lpstr>
      <vt:lpstr>Kurzfassung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Das Gute liegt so nah …</dc:title>
  <dc:creator>KV Schweiz</dc:creator>
  <dcterms:created xsi:type="dcterms:W3CDTF">2018-08-17T08:44:19Z</dcterms:created>
  <dcterms:modified xsi:type="dcterms:W3CDTF">2019-01-14T08:47:36Z</dcterms:modified>
</cp:coreProperties>
</file>