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0DFC4-13C6-4657-A4A5-D43F0CDD7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14648F-C86C-4F77-9511-C7A8AE446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6ACCF2-C1CD-4F50-8C48-CAF27D8EC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5639C-6BB7-4BDE-A613-9A7739073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F9CB89-83E2-4493-A36C-13CE3831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32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32677-E47B-4E31-AB86-1641A0D8E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01A85D-4311-49F4-8E59-BC02262B9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BB2C34-147B-41AC-9E50-B05DBA2A9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ECA26C-384C-49CB-B7F8-DEABEC1F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54D18F-18D2-42EF-8155-D56A3E0D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124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FC0BEC-78A3-4A90-BA6B-733A45894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D15231-6376-456C-9040-923C4D8B7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F4AEE1-FA67-4DF5-B303-F9F99F7BA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B8A20F-9837-40F4-8729-5FEA90BBB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30A55C-056C-46B4-A11A-5C556F37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741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0CA66B-275C-421C-B66F-7EDD10C50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91912C-CB04-4325-8EBB-21B60869C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0B1469-84E4-4CD1-BCD2-7044070E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96C896-E7B7-4414-9B17-35266ED0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F4F77D-329E-4F0F-A451-9DE1F9287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206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2357B-B1A9-4012-A2E1-E11BD46E5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FDD9CF-5409-4459-890F-FDC997189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4BA5B3-D562-421E-A1DD-6FE8E0659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05E7AB-B90E-4146-9BDE-91E0EB739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D50544-4090-4C97-8969-7DDFDE73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578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91E60-62A7-4F33-9568-8E2B5F8D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2D7CD-3092-438B-9929-39880B9005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7AC1FF6-8E9B-446E-A54C-3572BAD57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F07C1B-993D-4E11-B3E9-7F9FE0CFB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253EA5-547C-482D-BD2A-B032C335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B8433F-47F6-4E41-B476-644225D3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423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6A0E5-9EAF-49C8-85EF-0A978D77A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39F8B2-45CE-4B2B-A7B2-AEEA77948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DDF7D1-E59E-47B7-AAFB-20000796A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14BC8A1-7B37-4911-993E-5C8BB6C3F5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69E3E10-C8E8-4658-A3B2-6032B399B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83BA451-DE9A-42AA-995F-D539CB23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5A66DC-5171-4455-8C05-DABBF736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4AFB4FD-B7ED-4927-88F0-B26070749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55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B65AE5-03EE-4C0C-9A1C-C43DE88C6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839DE9-C81C-44A8-9A55-B8826F72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9112F1-10A6-4259-90D6-305F2A1D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912193-124D-4AC0-8F63-B85DB6779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91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8DC3473-E4F3-4BA1-A792-F6BCB4145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52B7D16-0E8A-4AD6-AD81-E147139E5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3145FA-9314-4AD8-BCAF-7BF7E903B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379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47CC2-32F1-4E3E-BDDD-979790744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57381B-30D1-4E9F-AE1C-37A8E911A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CA46AA-BD13-4CBE-8AE3-04968E90B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242037-E420-46D6-8E4D-50875A0E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1C81D7-CD00-4A5C-AAE0-FAC051B55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545B6C-91A7-4E37-8582-32B36D10C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580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D6B93-B12A-4936-84D7-74DAA660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43A9EE5-45BF-42EC-BB34-23A3C7393D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343E5C-A2AD-4FF3-9312-A2253CD82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6821FA-DA49-4700-95A8-3E4AB69C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C46746-28FC-4C02-8640-052D0701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0A9F6A-550A-4662-9FD3-8A6D8B4E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941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E1CB951-2C76-452F-9B7B-D3EA991F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B0CC1D-CDDA-434C-8CFF-44DA3DDBE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DCFB43-2B91-4F4E-8EF8-B72E0CE8D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D980-A269-4843-99E3-72756D41A39F}" type="datetimeFigureOut">
              <a:rPr lang="de-CH" smtClean="0"/>
              <a:t>19.12.2020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FF79CB-A971-4A15-99BC-319E7B0E3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1FBE66-4A3F-4464-92D0-DC291DB9E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155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C00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83671AA-9CAC-4FFB-89E0-4F585EC22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652" y="2771683"/>
            <a:ext cx="7668695" cy="1314633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38125CEE-ECD4-4817-9281-D097895EF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PrintScreen Ordner Bildmaterial</a:t>
            </a:r>
            <a:br>
              <a:rPr lang="de-CH" dirty="0"/>
            </a:br>
            <a:r>
              <a:rPr lang="de-CH"/>
              <a:t>Ansicht «Grosse Symbole»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123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</vt:lpstr>
      <vt:lpstr>PrintScreen Ordner Bildmaterial Ansicht «Grosse Symbole»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PrintScreen Ordner Bildmaterial Ansicht «Grosse Symbole»</dc:title>
  <dc:creator>Brönnimann-Gempeler Doris</dc:creator>
  <cp:lastModifiedBy>Brönnimann-Gempeler Doris</cp:lastModifiedBy>
  <cp:revision>1</cp:revision>
  <dcterms:created xsi:type="dcterms:W3CDTF">2020-12-19T14:43:49Z</dcterms:created>
  <dcterms:modified xsi:type="dcterms:W3CDTF">2020-12-19T14:45:52Z</dcterms:modified>
</cp:coreProperties>
</file>