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9" r:id="rId3"/>
    <p:sldId id="266" r:id="rId4"/>
    <p:sldId id="270" r:id="rId5"/>
    <p:sldId id="274" r:id="rId6"/>
    <p:sldId id="264" r:id="rId7"/>
    <p:sldId id="267" r:id="rId8"/>
    <p:sldId id="268" r:id="rId9"/>
    <p:sldId id="272" r:id="rId10"/>
    <p:sldId id="273" r:id="rId11"/>
    <p:sldId id="258" r:id="rId12"/>
    <p:sldId id="265" r:id="rId13"/>
  </p:sldIdLst>
  <p:sldSz cx="12192000" cy="6858000"/>
  <p:notesSz cx="7099300" cy="10234613"/>
  <p:custShowLst>
    <p:custShow name="kurz" id="0">
      <p:sldLst>
        <p:sld r:id="rId2"/>
        <p:sld r:id="rId4"/>
        <p:sld r:id="rId5"/>
        <p:sld r:id="rId6"/>
        <p:sld r:id="rId7"/>
        <p:sld r:id="rId13"/>
        <p:sld r:id="rId12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C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4458AB-2F63-4F93-81C5-1707DD484730}" v="1" dt="2020-09-03T14:30:39.3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8496" autoAdjust="0"/>
  </p:normalViewPr>
  <p:slideViewPr>
    <p:cSldViewPr snapToGrid="0">
      <p:cViewPr varScale="1">
        <p:scale>
          <a:sx n="86" d="100"/>
          <a:sy n="86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uder" userId="a6b292829dde18f8" providerId="LiveId" clId="{704458AB-2F63-4F93-81C5-1707DD484730}"/>
    <pc:docChg chg="modSld">
      <pc:chgData name="Thomas Studer" userId="a6b292829dde18f8" providerId="LiveId" clId="{704458AB-2F63-4F93-81C5-1707DD484730}" dt="2020-09-03T14:31:05.800" v="5" actId="20577"/>
      <pc:docMkLst>
        <pc:docMk/>
      </pc:docMkLst>
      <pc:sldChg chg="modSp mod">
        <pc:chgData name="Thomas Studer" userId="a6b292829dde18f8" providerId="LiveId" clId="{704458AB-2F63-4F93-81C5-1707DD484730}" dt="2020-09-03T14:30:28.649" v="1" actId="20577"/>
        <pc:sldMkLst>
          <pc:docMk/>
          <pc:sldMk cId="4002408692" sldId="257"/>
        </pc:sldMkLst>
        <pc:spChg chg="mod">
          <ac:chgData name="Thomas Studer" userId="a6b292829dde18f8" providerId="LiveId" clId="{704458AB-2F63-4F93-81C5-1707DD484730}" dt="2020-09-03T14:30:28.649" v="1" actId="20577"/>
          <ac:spMkLst>
            <pc:docMk/>
            <pc:sldMk cId="4002408692" sldId="257"/>
            <ac:spMk id="4" creationId="{54B1777A-8EE8-4E86-A050-2CC4454C4F19}"/>
          </ac:spMkLst>
        </pc:spChg>
      </pc:sldChg>
      <pc:sldChg chg="modSp mod">
        <pc:chgData name="Thomas Studer" userId="a6b292829dde18f8" providerId="LiveId" clId="{704458AB-2F63-4F93-81C5-1707DD484730}" dt="2020-09-03T14:31:02.272" v="3" actId="20577"/>
        <pc:sldMkLst>
          <pc:docMk/>
          <pc:sldMk cId="1552279759" sldId="258"/>
        </pc:sldMkLst>
        <pc:spChg chg="mod">
          <ac:chgData name="Thomas Studer" userId="a6b292829dde18f8" providerId="LiveId" clId="{704458AB-2F63-4F93-81C5-1707DD484730}" dt="2020-09-03T14:31:02.272" v="3" actId="20577"/>
          <ac:spMkLst>
            <pc:docMk/>
            <pc:sldMk cId="1552279759" sldId="258"/>
            <ac:spMk id="2" creationId="{00000000-0000-0000-0000-000000000000}"/>
          </ac:spMkLst>
        </pc:spChg>
      </pc:sldChg>
      <pc:sldChg chg="modSp mod">
        <pc:chgData name="Thomas Studer" userId="a6b292829dde18f8" providerId="LiveId" clId="{704458AB-2F63-4F93-81C5-1707DD484730}" dt="2020-09-03T14:31:05.800" v="5" actId="20577"/>
        <pc:sldMkLst>
          <pc:docMk/>
          <pc:sldMk cId="3514443289" sldId="265"/>
        </pc:sldMkLst>
        <pc:spChg chg="mod">
          <ac:chgData name="Thomas Studer" userId="a6b292829dde18f8" providerId="LiveId" clId="{704458AB-2F63-4F93-81C5-1707DD484730}" dt="2020-09-03T14:31:05.800" v="5" actId="20577"/>
          <ac:spMkLst>
            <pc:docMk/>
            <pc:sldMk cId="3514443289" sldId="265"/>
            <ac:spMk id="4" creationId="{00000000-0000-0000-0000-000000000000}"/>
          </ac:spMkLst>
        </pc:spChg>
      </pc:sldChg>
    </pc:docChg>
  </pc:docChgLst>
  <pc:docChgLst>
    <pc:chgData name="Thomas Studer" userId="a6b292829dde18f8" providerId="LiveId" clId="{8648D2BB-24CC-4EEC-9E6B-357B4320EF6F}"/>
    <pc:docChg chg="undo custSel modSld modMainMaster modNotesMaster">
      <pc:chgData name="Thomas Studer" userId="a6b292829dde18f8" providerId="LiveId" clId="{8648D2BB-24CC-4EEC-9E6B-357B4320EF6F}" dt="2019-08-14T09:55:44.471" v="245" actId="478"/>
      <pc:docMkLst>
        <pc:docMk/>
      </pc:docMkLst>
      <pc:sldChg chg="addSp delSp modSp modTransition setBg">
        <pc:chgData name="Thomas Studer" userId="a6b292829dde18f8" providerId="LiveId" clId="{8648D2BB-24CC-4EEC-9E6B-357B4320EF6F}" dt="2019-08-14T09:48:05.513" v="223"/>
        <pc:sldMkLst>
          <pc:docMk/>
          <pc:sldMk cId="4002408692" sldId="257"/>
        </pc:sldMkLst>
        <pc:spChg chg="mod">
          <ac:chgData name="Thomas Studer" userId="a6b292829dde18f8" providerId="LiveId" clId="{8648D2BB-24CC-4EEC-9E6B-357B4320EF6F}" dt="2019-08-14T09:22:28.218" v="23" actId="408"/>
          <ac:spMkLst>
            <pc:docMk/>
            <pc:sldMk cId="4002408692" sldId="257"/>
            <ac:spMk id="2" creationId="{00000000-0000-0000-0000-000000000000}"/>
          </ac:spMkLst>
        </pc:spChg>
        <pc:spChg chg="mod">
          <ac:chgData name="Thomas Studer" userId="a6b292829dde18f8" providerId="LiveId" clId="{8648D2BB-24CC-4EEC-9E6B-357B4320EF6F}" dt="2019-08-14T09:22:23.609" v="22" actId="408"/>
          <ac:spMkLst>
            <pc:docMk/>
            <pc:sldMk cId="4002408692" sldId="257"/>
            <ac:spMk id="3" creationId="{00000000-0000-0000-0000-000000000000}"/>
          </ac:spMkLst>
        </pc:spChg>
        <pc:spChg chg="mod">
          <ac:chgData name="Thomas Studer" userId="a6b292829dde18f8" providerId="LiveId" clId="{8648D2BB-24CC-4EEC-9E6B-357B4320EF6F}" dt="2019-08-14T09:22:19.553" v="21" actId="408"/>
          <ac:spMkLst>
            <pc:docMk/>
            <pc:sldMk cId="4002408692" sldId="257"/>
            <ac:spMk id="4" creationId="{54B1777A-8EE8-4E86-A050-2CC4454C4F19}"/>
          </ac:spMkLst>
        </pc:spChg>
        <pc:spChg chg="add del mod">
          <ac:chgData name="Thomas Studer" userId="a6b292829dde18f8" providerId="LiveId" clId="{8648D2BB-24CC-4EEC-9E6B-357B4320EF6F}" dt="2019-08-14T09:48:05.513" v="223"/>
          <ac:spMkLst>
            <pc:docMk/>
            <pc:sldMk cId="4002408692" sldId="257"/>
            <ac:spMk id="9" creationId="{2DD1A664-CCB1-409C-8233-348810C81573}"/>
          </ac:spMkLst>
        </pc:spChg>
        <pc:spChg chg="add del mod">
          <ac:chgData name="Thomas Studer" userId="a6b292829dde18f8" providerId="LiveId" clId="{8648D2BB-24CC-4EEC-9E6B-357B4320EF6F}" dt="2019-08-14T09:48:05.513" v="223"/>
          <ac:spMkLst>
            <pc:docMk/>
            <pc:sldMk cId="4002408692" sldId="257"/>
            <ac:spMk id="10" creationId="{3AE1A309-100E-46EE-8AE9-1B9274607EED}"/>
          </ac:spMkLst>
        </pc:spChg>
        <pc:spChg chg="add del mod">
          <ac:chgData name="Thomas Studer" userId="a6b292829dde18f8" providerId="LiveId" clId="{8648D2BB-24CC-4EEC-9E6B-357B4320EF6F}" dt="2019-08-14T09:48:05.513" v="223"/>
          <ac:spMkLst>
            <pc:docMk/>
            <pc:sldMk cId="4002408692" sldId="257"/>
            <ac:spMk id="11" creationId="{B7B092EF-09DC-475D-8986-0D18499384F1}"/>
          </ac:spMkLst>
        </pc:spChg>
        <pc:spChg chg="add del mod">
          <ac:chgData name="Thomas Studer" userId="a6b292829dde18f8" providerId="LiveId" clId="{8648D2BB-24CC-4EEC-9E6B-357B4320EF6F}" dt="2019-08-14T09:48:05.513" v="223"/>
          <ac:spMkLst>
            <pc:docMk/>
            <pc:sldMk cId="4002408692" sldId="257"/>
            <ac:spMk id="12" creationId="{13580D70-9775-4982-A64E-82E25C86ECEF}"/>
          </ac:spMkLst>
        </pc:spChg>
        <pc:picChg chg="add mod">
          <ac:chgData name="Thomas Studer" userId="a6b292829dde18f8" providerId="LiveId" clId="{8648D2BB-24CC-4EEC-9E6B-357B4320EF6F}" dt="2019-08-14T09:23:18.538" v="99" actId="1076"/>
          <ac:picMkLst>
            <pc:docMk/>
            <pc:sldMk cId="4002408692" sldId="257"/>
            <ac:picMk id="8" creationId="{BC878430-945D-4E63-9EC4-8354B5306358}"/>
          </ac:picMkLst>
        </pc:picChg>
      </pc:sldChg>
      <pc:sldChg chg="modSp modTransition">
        <pc:chgData name="Thomas Studer" userId="a6b292829dde18f8" providerId="LiveId" clId="{8648D2BB-24CC-4EEC-9E6B-357B4320EF6F}" dt="2019-08-14T09:52:17.911" v="224" actId="2711"/>
        <pc:sldMkLst>
          <pc:docMk/>
          <pc:sldMk cId="1552279759" sldId="258"/>
        </pc:sldMkLst>
        <pc:graphicFrameChg chg="modGraphic">
          <ac:chgData name="Thomas Studer" userId="a6b292829dde18f8" providerId="LiveId" clId="{8648D2BB-24CC-4EEC-9E6B-357B4320EF6F}" dt="2019-08-14T09:52:17.911" v="224" actId="2711"/>
          <ac:graphicFrameMkLst>
            <pc:docMk/>
            <pc:sldMk cId="1552279759" sldId="258"/>
            <ac:graphicFrameMk id="6" creationId="{AAF7AD46-A7B0-4389-8D73-30CA817C27A6}"/>
          </ac:graphicFrameMkLst>
        </pc:graphicFrameChg>
      </pc:sldChg>
      <pc:sldChg chg="modSp modTransition modNotes">
        <pc:chgData name="Thomas Studer" userId="a6b292829dde18f8" providerId="LiveId" clId="{8648D2BB-24CC-4EEC-9E6B-357B4320EF6F}" dt="2019-08-14T09:35:52.181" v="183"/>
        <pc:sldMkLst>
          <pc:docMk/>
          <pc:sldMk cId="416094883" sldId="264"/>
        </pc:sldMkLst>
        <pc:picChg chg="mod">
          <ac:chgData name="Thomas Studer" userId="a6b292829dde18f8" providerId="LiveId" clId="{8648D2BB-24CC-4EEC-9E6B-357B4320EF6F}" dt="2019-08-14T09:29:28.806" v="139" actId="552"/>
          <ac:picMkLst>
            <pc:docMk/>
            <pc:sldMk cId="416094883" sldId="264"/>
            <ac:picMk id="7" creationId="{889A4F89-5865-44F1-937E-3DAE8A7E0578}"/>
          </ac:picMkLst>
        </pc:picChg>
        <pc:picChg chg="mod">
          <ac:chgData name="Thomas Studer" userId="a6b292829dde18f8" providerId="LiveId" clId="{8648D2BB-24CC-4EEC-9E6B-357B4320EF6F}" dt="2019-08-14T09:29:06.805" v="138" actId="408"/>
          <ac:picMkLst>
            <pc:docMk/>
            <pc:sldMk cId="416094883" sldId="264"/>
            <ac:picMk id="10" creationId="{FC2F0BE9-3C85-46EE-B30B-36010BAF0AD1}"/>
          </ac:picMkLst>
        </pc:picChg>
        <pc:picChg chg="mod">
          <ac:chgData name="Thomas Studer" userId="a6b292829dde18f8" providerId="LiveId" clId="{8648D2BB-24CC-4EEC-9E6B-357B4320EF6F}" dt="2019-08-14T09:29:28.806" v="139" actId="552"/>
          <ac:picMkLst>
            <pc:docMk/>
            <pc:sldMk cId="416094883" sldId="264"/>
            <ac:picMk id="12" creationId="{1EA3BC9F-042E-46C5-8772-C4675FE0FA5D}"/>
          </ac:picMkLst>
        </pc:picChg>
        <pc:picChg chg="mod modCrop">
          <ac:chgData name="Thomas Studer" userId="a6b292829dde18f8" providerId="LiveId" clId="{8648D2BB-24CC-4EEC-9E6B-357B4320EF6F}" dt="2019-08-14T09:29:06.805" v="138" actId="408"/>
          <ac:picMkLst>
            <pc:docMk/>
            <pc:sldMk cId="416094883" sldId="264"/>
            <ac:picMk id="14" creationId="{16FBFB77-5248-43CB-B700-5CCF6B63BDA2}"/>
          </ac:picMkLst>
        </pc:picChg>
      </pc:sldChg>
      <pc:sldChg chg="modSp modTransition modNotes">
        <pc:chgData name="Thomas Studer" userId="a6b292829dde18f8" providerId="LiveId" clId="{8648D2BB-24CC-4EEC-9E6B-357B4320EF6F}" dt="2019-08-14T09:39:20.117" v="199" actId="20577"/>
        <pc:sldMkLst>
          <pc:docMk/>
          <pc:sldMk cId="3514443289" sldId="265"/>
        </pc:sldMkLst>
        <pc:spChg chg="mod">
          <ac:chgData name="Thomas Studer" userId="a6b292829dde18f8" providerId="LiveId" clId="{8648D2BB-24CC-4EEC-9E6B-357B4320EF6F}" dt="2019-08-14T09:39:20.117" v="199" actId="20577"/>
          <ac:spMkLst>
            <pc:docMk/>
            <pc:sldMk cId="3514443289" sldId="265"/>
            <ac:spMk id="2" creationId="{00000000-0000-0000-0000-000000000000}"/>
          </ac:spMkLst>
        </pc:spChg>
        <pc:spChg chg="mod">
          <ac:chgData name="Thomas Studer" userId="a6b292829dde18f8" providerId="LiveId" clId="{8648D2BB-24CC-4EEC-9E6B-357B4320EF6F}" dt="2019-08-14T09:39:15.423" v="198" actId="20577"/>
          <ac:spMkLst>
            <pc:docMk/>
            <pc:sldMk cId="3514443289" sldId="265"/>
            <ac:spMk id="4" creationId="{00000000-0000-0000-0000-000000000000}"/>
          </ac:spMkLst>
        </pc:spChg>
      </pc:sldChg>
      <pc:sldChg chg="modTransition modAnim">
        <pc:chgData name="Thomas Studer" userId="a6b292829dde18f8" providerId="LiveId" clId="{8648D2BB-24CC-4EEC-9E6B-357B4320EF6F}" dt="2019-08-14T09:34:40.391" v="182"/>
        <pc:sldMkLst>
          <pc:docMk/>
          <pc:sldMk cId="1094035742" sldId="266"/>
        </pc:sldMkLst>
      </pc:sldChg>
      <pc:sldChg chg="modSp modTransition modAnim modNotes">
        <pc:chgData name="Thomas Studer" userId="a6b292829dde18f8" providerId="LiveId" clId="{8648D2BB-24CC-4EEC-9E6B-357B4320EF6F}" dt="2019-08-14T09:35:52.181" v="183"/>
        <pc:sldMkLst>
          <pc:docMk/>
          <pc:sldMk cId="3521426794" sldId="267"/>
        </pc:sldMkLst>
        <pc:picChg chg="mod">
          <ac:chgData name="Thomas Studer" userId="a6b292829dde18f8" providerId="LiveId" clId="{8648D2BB-24CC-4EEC-9E6B-357B4320EF6F}" dt="2019-08-14T09:31:03.434" v="148" actId="1076"/>
          <ac:picMkLst>
            <pc:docMk/>
            <pc:sldMk cId="3521426794" sldId="267"/>
            <ac:picMk id="5" creationId="{61B5FB63-115B-4847-996B-3AC80256526F}"/>
          </ac:picMkLst>
        </pc:picChg>
        <pc:picChg chg="mod">
          <ac:chgData name="Thomas Studer" userId="a6b292829dde18f8" providerId="LiveId" clId="{8648D2BB-24CC-4EEC-9E6B-357B4320EF6F}" dt="2019-08-14T09:31:04.766" v="149" actId="1076"/>
          <ac:picMkLst>
            <pc:docMk/>
            <pc:sldMk cId="3521426794" sldId="267"/>
            <ac:picMk id="7" creationId="{47CA91F3-8FA1-4E92-821E-56B3543A96AB}"/>
          </ac:picMkLst>
        </pc:picChg>
      </pc:sldChg>
      <pc:sldChg chg="addSp delSp modSp modTransition">
        <pc:chgData name="Thomas Studer" userId="a6b292829dde18f8" providerId="LiveId" clId="{8648D2BB-24CC-4EEC-9E6B-357B4320EF6F}" dt="2019-08-14T09:34:40.391" v="182"/>
        <pc:sldMkLst>
          <pc:docMk/>
          <pc:sldMk cId="1075289086" sldId="268"/>
        </pc:sldMkLst>
        <pc:spChg chg="add del mod">
          <ac:chgData name="Thomas Studer" userId="a6b292829dde18f8" providerId="LiveId" clId="{8648D2BB-24CC-4EEC-9E6B-357B4320EF6F}" dt="2019-08-14T09:32:26.927" v="160" actId="1032"/>
          <ac:spMkLst>
            <pc:docMk/>
            <pc:sldMk cId="1075289086" sldId="268"/>
            <ac:spMk id="6" creationId="{54567E43-A1BC-47A7-95CD-6C8F77B995C2}"/>
          </ac:spMkLst>
        </pc:spChg>
        <pc:graphicFrameChg chg="add del mod">
          <ac:chgData name="Thomas Studer" userId="a6b292829dde18f8" providerId="LiveId" clId="{8648D2BB-24CC-4EEC-9E6B-357B4320EF6F}" dt="2019-08-14T09:32:08.408" v="158" actId="478"/>
          <ac:graphicFrameMkLst>
            <pc:docMk/>
            <pc:sldMk cId="1075289086" sldId="268"/>
            <ac:graphicFrameMk id="5" creationId="{988B0604-3F7B-4685-AA35-AD1BCDEECE15}"/>
          </ac:graphicFrameMkLst>
        </pc:graphicFrameChg>
        <pc:graphicFrameChg chg="add mod">
          <ac:chgData name="Thomas Studer" userId="a6b292829dde18f8" providerId="LiveId" clId="{8648D2BB-24CC-4EEC-9E6B-357B4320EF6F}" dt="2019-08-14T09:34:01.097" v="179"/>
          <ac:graphicFrameMkLst>
            <pc:docMk/>
            <pc:sldMk cId="1075289086" sldId="268"/>
            <ac:graphicFrameMk id="7" creationId="{E069CF29-E6B4-4820-B5D6-02B5A4284656}"/>
          </ac:graphicFrameMkLst>
        </pc:graphicFrameChg>
      </pc:sldChg>
      <pc:sldChg chg="modSp modTransition">
        <pc:chgData name="Thomas Studer" userId="a6b292829dde18f8" providerId="LiveId" clId="{8648D2BB-24CC-4EEC-9E6B-357B4320EF6F}" dt="2019-08-14T09:39:39.090" v="214" actId="20577"/>
        <pc:sldMkLst>
          <pc:docMk/>
          <pc:sldMk cId="728372189" sldId="269"/>
        </pc:sldMkLst>
        <pc:spChg chg="mod">
          <ac:chgData name="Thomas Studer" userId="a6b292829dde18f8" providerId="LiveId" clId="{8648D2BB-24CC-4EEC-9E6B-357B4320EF6F}" dt="2019-08-14T09:39:39.090" v="214" actId="20577"/>
          <ac:spMkLst>
            <pc:docMk/>
            <pc:sldMk cId="728372189" sldId="269"/>
            <ac:spMk id="3" creationId="{00000000-0000-0000-0000-000000000000}"/>
          </ac:spMkLst>
        </pc:spChg>
      </pc:sldChg>
      <pc:sldChg chg="modSp modTransition">
        <pc:chgData name="Thomas Studer" userId="a6b292829dde18f8" providerId="LiveId" clId="{8648D2BB-24CC-4EEC-9E6B-357B4320EF6F}" dt="2019-08-14T09:34:40.391" v="182"/>
        <pc:sldMkLst>
          <pc:docMk/>
          <pc:sldMk cId="934308505" sldId="270"/>
        </pc:sldMkLst>
        <pc:spChg chg="mod">
          <ac:chgData name="Thomas Studer" userId="a6b292829dde18f8" providerId="LiveId" clId="{8648D2BB-24CC-4EEC-9E6B-357B4320EF6F}" dt="2019-08-14T09:25:22.531" v="115" actId="179"/>
          <ac:spMkLst>
            <pc:docMk/>
            <pc:sldMk cId="934308505" sldId="270"/>
            <ac:spMk id="3" creationId="{B576FCBF-6058-457F-8981-848182EAFC8A}"/>
          </ac:spMkLst>
        </pc:spChg>
      </pc:sldChg>
      <pc:sldChg chg="modTransition">
        <pc:chgData name="Thomas Studer" userId="a6b292829dde18f8" providerId="LiveId" clId="{8648D2BB-24CC-4EEC-9E6B-357B4320EF6F}" dt="2019-08-14T09:34:40.391" v="182"/>
        <pc:sldMkLst>
          <pc:docMk/>
          <pc:sldMk cId="1754541666" sldId="271"/>
        </pc:sldMkLst>
      </pc:sldChg>
      <pc:sldChg chg="modSp modTransition">
        <pc:chgData name="Thomas Studer" userId="a6b292829dde18f8" providerId="LiveId" clId="{8648D2BB-24CC-4EEC-9E6B-357B4320EF6F}" dt="2019-08-14T09:41:07.226" v="222" actId="20577"/>
        <pc:sldMkLst>
          <pc:docMk/>
          <pc:sldMk cId="1960270613" sldId="272"/>
        </pc:sldMkLst>
        <pc:spChg chg="mod">
          <ac:chgData name="Thomas Studer" userId="a6b292829dde18f8" providerId="LiveId" clId="{8648D2BB-24CC-4EEC-9E6B-357B4320EF6F}" dt="2019-08-14T09:41:07.226" v="222" actId="20577"/>
          <ac:spMkLst>
            <pc:docMk/>
            <pc:sldMk cId="1960270613" sldId="272"/>
            <ac:spMk id="3" creationId="{24CA5EDD-13D3-42F3-83F8-1C5B2DD97378}"/>
          </ac:spMkLst>
        </pc:spChg>
      </pc:sldChg>
      <pc:sldChg chg="modSp modTransition">
        <pc:chgData name="Thomas Studer" userId="a6b292829dde18f8" providerId="LiveId" clId="{8648D2BB-24CC-4EEC-9E6B-357B4320EF6F}" dt="2019-08-14T09:40:54.335" v="221" actId="20577"/>
        <pc:sldMkLst>
          <pc:docMk/>
          <pc:sldMk cId="742792567" sldId="273"/>
        </pc:sldMkLst>
        <pc:spChg chg="mod">
          <ac:chgData name="Thomas Studer" userId="a6b292829dde18f8" providerId="LiveId" clId="{8648D2BB-24CC-4EEC-9E6B-357B4320EF6F}" dt="2019-08-14T09:40:54.335" v="221" actId="20577"/>
          <ac:spMkLst>
            <pc:docMk/>
            <pc:sldMk cId="742792567" sldId="273"/>
            <ac:spMk id="3" creationId="{69DF9BB3-B8E3-4C67-8F28-3A8592AD82E1}"/>
          </ac:spMkLst>
        </pc:spChg>
      </pc:sldChg>
      <pc:sldMasterChg chg="addSp modSp modTransition modSldLayout">
        <pc:chgData name="Thomas Studer" userId="a6b292829dde18f8" providerId="LiveId" clId="{8648D2BB-24CC-4EEC-9E6B-357B4320EF6F}" dt="2019-08-14T09:55:44.471" v="245" actId="478"/>
        <pc:sldMasterMkLst>
          <pc:docMk/>
          <pc:sldMasterMk cId="3103762455" sldId="2147483648"/>
        </pc:sldMasterMkLst>
        <pc:spChg chg="mod">
          <ac:chgData name="Thomas Studer" userId="a6b292829dde18f8" providerId="LiveId" clId="{8648D2BB-24CC-4EEC-9E6B-357B4320EF6F}" dt="2019-08-14T09:18:05.450" v="0" actId="2711"/>
          <ac:spMkLst>
            <pc:docMk/>
            <pc:sldMasterMk cId="3103762455" sldId="2147483648"/>
            <ac:spMk id="2" creationId="{6DCD20E8-9658-4848-9B5B-FB221E33694B}"/>
          </ac:spMkLst>
        </pc:spChg>
        <pc:spChg chg="mod">
          <ac:chgData name="Thomas Studer" userId="a6b292829dde18f8" providerId="LiveId" clId="{8648D2BB-24CC-4EEC-9E6B-357B4320EF6F}" dt="2019-08-14T09:20:10.542" v="13" actId="1076"/>
          <ac:spMkLst>
            <pc:docMk/>
            <pc:sldMasterMk cId="3103762455" sldId="2147483648"/>
            <ac:spMk id="3" creationId="{1CFD7CEE-6AF7-4D41-B2A4-06EB82E75F1E}"/>
          </ac:spMkLst>
        </pc:spChg>
        <pc:spChg chg="mod">
          <ac:chgData name="Thomas Studer" userId="a6b292829dde18f8" providerId="LiveId" clId="{8648D2BB-24CC-4EEC-9E6B-357B4320EF6F}" dt="2019-08-14T09:53:53.900" v="227" actId="1036"/>
          <ac:spMkLst>
            <pc:docMk/>
            <pc:sldMasterMk cId="3103762455" sldId="2147483648"/>
            <ac:spMk id="4" creationId="{81AF8733-30F7-4975-9710-6194601CC25C}"/>
          </ac:spMkLst>
        </pc:spChg>
        <pc:spChg chg="add mod">
          <ac:chgData name="Thomas Studer" userId="a6b292829dde18f8" providerId="LiveId" clId="{8648D2BB-24CC-4EEC-9E6B-357B4320EF6F}" dt="2019-08-14T09:19:44.456" v="11" actId="164"/>
          <ac:spMkLst>
            <pc:docMk/>
            <pc:sldMasterMk cId="3103762455" sldId="2147483648"/>
            <ac:spMk id="5" creationId="{2CA68CE9-9396-4EA5-B2F9-DBF617C67170}"/>
          </ac:spMkLst>
        </pc:spChg>
        <pc:spChg chg="mod">
          <ac:chgData name="Thomas Studer" userId="a6b292829dde18f8" providerId="LiveId" clId="{8648D2BB-24CC-4EEC-9E6B-357B4320EF6F}" dt="2019-08-14T09:54:26.266" v="228" actId="255"/>
          <ac:spMkLst>
            <pc:docMk/>
            <pc:sldMasterMk cId="3103762455" sldId="2147483648"/>
            <ac:spMk id="6" creationId="{5C90559B-7015-4FE7-BFD9-C4473807FBC2}"/>
          </ac:spMkLst>
        </pc:spChg>
        <pc:spChg chg="add mod">
          <ac:chgData name="Thomas Studer" userId="a6b292829dde18f8" providerId="LiveId" clId="{8648D2BB-24CC-4EEC-9E6B-357B4320EF6F}" dt="2019-08-14T09:19:44.456" v="11" actId="164"/>
          <ac:spMkLst>
            <pc:docMk/>
            <pc:sldMasterMk cId="3103762455" sldId="2147483648"/>
            <ac:spMk id="9" creationId="{755ADD2C-4D2E-4770-BB85-865CB33FD0B8}"/>
          </ac:spMkLst>
        </pc:spChg>
        <pc:spChg chg="add mod">
          <ac:chgData name="Thomas Studer" userId="a6b292829dde18f8" providerId="LiveId" clId="{8648D2BB-24CC-4EEC-9E6B-357B4320EF6F}" dt="2019-08-14T09:19:44.456" v="11" actId="164"/>
          <ac:spMkLst>
            <pc:docMk/>
            <pc:sldMasterMk cId="3103762455" sldId="2147483648"/>
            <ac:spMk id="10" creationId="{880ACC0A-FD9E-4466-A7B6-A13B0DEFDCDB}"/>
          </ac:spMkLst>
        </pc:spChg>
        <pc:grpChg chg="add mod ord">
          <ac:chgData name="Thomas Studer" userId="a6b292829dde18f8" providerId="LiveId" clId="{8648D2BB-24CC-4EEC-9E6B-357B4320EF6F}" dt="2019-08-14T09:20:21.058" v="15" actId="167"/>
          <ac:grpSpMkLst>
            <pc:docMk/>
            <pc:sldMasterMk cId="3103762455" sldId="2147483648"/>
            <ac:grpSpMk id="7" creationId="{7DC5A10F-5635-4900-AF90-AD2D6F2C8FE9}"/>
          </ac:grpSpMkLst>
        </pc:grpChg>
        <pc:sldLayoutChg chg="modSp modTransition">
          <pc:chgData name="Thomas Studer" userId="a6b292829dde18f8" providerId="LiveId" clId="{8648D2BB-24CC-4EEC-9E6B-357B4320EF6F}" dt="2019-08-14T09:54:38.740" v="229" actId="255"/>
          <pc:sldLayoutMkLst>
            <pc:docMk/>
            <pc:sldMasterMk cId="3103762455" sldId="2147483648"/>
            <pc:sldLayoutMk cId="804146648" sldId="2147483649"/>
          </pc:sldLayoutMkLst>
          <pc:spChg chg="mod">
            <ac:chgData name="Thomas Studer" userId="a6b292829dde18f8" providerId="LiveId" clId="{8648D2BB-24CC-4EEC-9E6B-357B4320EF6F}" dt="2019-08-14T09:54:38.740" v="229" actId="255"/>
            <ac:spMkLst>
              <pc:docMk/>
              <pc:sldMasterMk cId="3103762455" sldId="2147483648"/>
              <pc:sldLayoutMk cId="804146648" sldId="2147483649"/>
              <ac:spMk id="4" creationId="{5C8A2591-2481-41D7-8C6C-D92579397639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4:52.082" v="231" actId="478"/>
          <pc:sldLayoutMkLst>
            <pc:docMk/>
            <pc:sldMasterMk cId="3103762455" sldId="2147483648"/>
            <pc:sldLayoutMk cId="3860932728" sldId="2147483650"/>
          </pc:sldLayoutMkLst>
          <pc:spChg chg="mod">
            <ac:chgData name="Thomas Studer" userId="a6b292829dde18f8" providerId="LiveId" clId="{8648D2BB-24CC-4EEC-9E6B-357B4320EF6F}" dt="2019-08-14T09:54:48.843" v="230" actId="255"/>
            <ac:spMkLst>
              <pc:docMk/>
              <pc:sldMasterMk cId="3103762455" sldId="2147483648"/>
              <pc:sldLayoutMk cId="3860932728" sldId="2147483650"/>
              <ac:spMk id="4" creationId="{EF7F3660-C097-4A4A-8DE7-0503CF8FF655}"/>
            </ac:spMkLst>
          </pc:spChg>
          <pc:spChg chg="del">
            <ac:chgData name="Thomas Studer" userId="a6b292829dde18f8" providerId="LiveId" clId="{8648D2BB-24CC-4EEC-9E6B-357B4320EF6F}" dt="2019-08-14T09:54:52.082" v="231" actId="478"/>
            <ac:spMkLst>
              <pc:docMk/>
              <pc:sldMasterMk cId="3103762455" sldId="2147483648"/>
              <pc:sldLayoutMk cId="3860932728" sldId="2147483650"/>
              <ac:spMk id="5" creationId="{40B05EF8-0253-4F8D-A203-83D9E10D820C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01.919" v="233" actId="478"/>
          <pc:sldLayoutMkLst>
            <pc:docMk/>
            <pc:sldMasterMk cId="3103762455" sldId="2147483648"/>
            <pc:sldLayoutMk cId="2899039530" sldId="2147483651"/>
          </pc:sldLayoutMkLst>
          <pc:spChg chg="mod">
            <ac:chgData name="Thomas Studer" userId="a6b292829dde18f8" providerId="LiveId" clId="{8648D2BB-24CC-4EEC-9E6B-357B4320EF6F}" dt="2019-08-14T09:54:57.910" v="232" actId="255"/>
            <ac:spMkLst>
              <pc:docMk/>
              <pc:sldMasterMk cId="3103762455" sldId="2147483648"/>
              <pc:sldLayoutMk cId="2899039530" sldId="2147483651"/>
              <ac:spMk id="4" creationId="{30CD01DD-8DB7-433B-94E9-18969B332DFA}"/>
            </ac:spMkLst>
          </pc:spChg>
          <pc:spChg chg="del">
            <ac:chgData name="Thomas Studer" userId="a6b292829dde18f8" providerId="LiveId" clId="{8648D2BB-24CC-4EEC-9E6B-357B4320EF6F}" dt="2019-08-14T09:55:01.919" v="233" actId="478"/>
            <ac:spMkLst>
              <pc:docMk/>
              <pc:sldMasterMk cId="3103762455" sldId="2147483648"/>
              <pc:sldLayoutMk cId="2899039530" sldId="2147483651"/>
              <ac:spMk id="5" creationId="{79DAFB25-D301-4A44-8B45-0174AAD3057C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09.851" v="235" actId="478"/>
          <pc:sldLayoutMkLst>
            <pc:docMk/>
            <pc:sldMasterMk cId="3103762455" sldId="2147483648"/>
            <pc:sldLayoutMk cId="3942519738" sldId="2147483652"/>
          </pc:sldLayoutMkLst>
          <pc:spChg chg="mod">
            <ac:chgData name="Thomas Studer" userId="a6b292829dde18f8" providerId="LiveId" clId="{8648D2BB-24CC-4EEC-9E6B-357B4320EF6F}" dt="2019-08-14T09:55:07.570" v="234" actId="255"/>
            <ac:spMkLst>
              <pc:docMk/>
              <pc:sldMasterMk cId="3103762455" sldId="2147483648"/>
              <pc:sldLayoutMk cId="3942519738" sldId="2147483652"/>
              <ac:spMk id="5" creationId="{08D1F2EC-3C3B-4A7D-9DE1-DB15B89D332E}"/>
            </ac:spMkLst>
          </pc:spChg>
          <pc:spChg chg="del">
            <ac:chgData name="Thomas Studer" userId="a6b292829dde18f8" providerId="LiveId" clId="{8648D2BB-24CC-4EEC-9E6B-357B4320EF6F}" dt="2019-08-14T09:55:09.851" v="235" actId="478"/>
            <ac:spMkLst>
              <pc:docMk/>
              <pc:sldMasterMk cId="3103762455" sldId="2147483648"/>
              <pc:sldLayoutMk cId="3942519738" sldId="2147483652"/>
              <ac:spMk id="6" creationId="{5FEF8256-00B4-46B9-B130-F2DE7E1DFEEC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17.020" v="237" actId="478"/>
          <pc:sldLayoutMkLst>
            <pc:docMk/>
            <pc:sldMasterMk cId="3103762455" sldId="2147483648"/>
            <pc:sldLayoutMk cId="4272994342" sldId="2147483653"/>
          </pc:sldLayoutMkLst>
          <pc:spChg chg="mod">
            <ac:chgData name="Thomas Studer" userId="a6b292829dde18f8" providerId="LiveId" clId="{8648D2BB-24CC-4EEC-9E6B-357B4320EF6F}" dt="2019-08-14T09:55:14.825" v="236" actId="255"/>
            <ac:spMkLst>
              <pc:docMk/>
              <pc:sldMasterMk cId="3103762455" sldId="2147483648"/>
              <pc:sldLayoutMk cId="4272994342" sldId="2147483653"/>
              <ac:spMk id="7" creationId="{3134BC20-6DB7-4025-BF4B-5CE8593000FE}"/>
            </ac:spMkLst>
          </pc:spChg>
          <pc:spChg chg="del">
            <ac:chgData name="Thomas Studer" userId="a6b292829dde18f8" providerId="LiveId" clId="{8648D2BB-24CC-4EEC-9E6B-357B4320EF6F}" dt="2019-08-14T09:55:17.020" v="237" actId="478"/>
            <ac:spMkLst>
              <pc:docMk/>
              <pc:sldMasterMk cId="3103762455" sldId="2147483648"/>
              <pc:sldLayoutMk cId="4272994342" sldId="2147483653"/>
              <ac:spMk id="8" creationId="{2C3F4623-706B-4AB9-9891-3E7705C3E267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24.389" v="239" actId="478"/>
          <pc:sldLayoutMkLst>
            <pc:docMk/>
            <pc:sldMasterMk cId="3103762455" sldId="2147483648"/>
            <pc:sldLayoutMk cId="3305259947" sldId="2147483654"/>
          </pc:sldLayoutMkLst>
          <pc:spChg chg="mod">
            <ac:chgData name="Thomas Studer" userId="a6b292829dde18f8" providerId="LiveId" clId="{8648D2BB-24CC-4EEC-9E6B-357B4320EF6F}" dt="2019-08-14T09:55:21.275" v="238" actId="255"/>
            <ac:spMkLst>
              <pc:docMk/>
              <pc:sldMasterMk cId="3103762455" sldId="2147483648"/>
              <pc:sldLayoutMk cId="3305259947" sldId="2147483654"/>
              <ac:spMk id="3" creationId="{93DBA2C2-8EEE-4657-9802-69807DA0D384}"/>
            </ac:spMkLst>
          </pc:spChg>
          <pc:spChg chg="del">
            <ac:chgData name="Thomas Studer" userId="a6b292829dde18f8" providerId="LiveId" clId="{8648D2BB-24CC-4EEC-9E6B-357B4320EF6F}" dt="2019-08-14T09:55:24.389" v="239" actId="478"/>
            <ac:spMkLst>
              <pc:docMk/>
              <pc:sldMasterMk cId="3103762455" sldId="2147483648"/>
              <pc:sldLayoutMk cId="3305259947" sldId="2147483654"/>
              <ac:spMk id="4" creationId="{326D43CC-B272-4BD3-BF46-09854E53BADB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30.780" v="241" actId="478"/>
          <pc:sldLayoutMkLst>
            <pc:docMk/>
            <pc:sldMasterMk cId="3103762455" sldId="2147483648"/>
            <pc:sldLayoutMk cId="3194178191" sldId="2147483655"/>
          </pc:sldLayoutMkLst>
          <pc:spChg chg="mod">
            <ac:chgData name="Thomas Studer" userId="a6b292829dde18f8" providerId="LiveId" clId="{8648D2BB-24CC-4EEC-9E6B-357B4320EF6F}" dt="2019-08-14T09:55:28.744" v="240" actId="255"/>
            <ac:spMkLst>
              <pc:docMk/>
              <pc:sldMasterMk cId="3103762455" sldId="2147483648"/>
              <pc:sldLayoutMk cId="3194178191" sldId="2147483655"/>
              <ac:spMk id="2" creationId="{C6C61963-05DB-46C1-8291-5D9C8917032D}"/>
            </ac:spMkLst>
          </pc:spChg>
          <pc:spChg chg="del">
            <ac:chgData name="Thomas Studer" userId="a6b292829dde18f8" providerId="LiveId" clId="{8648D2BB-24CC-4EEC-9E6B-357B4320EF6F}" dt="2019-08-14T09:55:30.780" v="241" actId="478"/>
            <ac:spMkLst>
              <pc:docMk/>
              <pc:sldMasterMk cId="3103762455" sldId="2147483648"/>
              <pc:sldLayoutMk cId="3194178191" sldId="2147483655"/>
              <ac:spMk id="3" creationId="{3E5A9855-6177-4D3F-BE5F-754614793EA1}"/>
            </ac:spMkLst>
          </pc:spChg>
        </pc:sldLayoutChg>
        <pc:sldLayoutChg chg="modTransition">
          <pc:chgData name="Thomas Studer" userId="a6b292829dde18f8" providerId="LiveId" clId="{8648D2BB-24CC-4EEC-9E6B-357B4320EF6F}" dt="2019-08-14T09:34:40.391" v="182"/>
          <pc:sldLayoutMkLst>
            <pc:docMk/>
            <pc:sldMasterMk cId="3103762455" sldId="2147483648"/>
            <pc:sldLayoutMk cId="1654703980" sldId="2147483656"/>
          </pc:sldLayoutMkLst>
        </pc:sldLayoutChg>
        <pc:sldLayoutChg chg="modTransition">
          <pc:chgData name="Thomas Studer" userId="a6b292829dde18f8" providerId="LiveId" clId="{8648D2BB-24CC-4EEC-9E6B-357B4320EF6F}" dt="2019-08-14T09:34:40.391" v="182"/>
          <pc:sldLayoutMkLst>
            <pc:docMk/>
            <pc:sldMasterMk cId="3103762455" sldId="2147483648"/>
            <pc:sldLayoutMk cId="1632390097" sldId="2147483657"/>
          </pc:sldLayoutMkLst>
        </pc:sldLayoutChg>
        <pc:sldLayoutChg chg="delSp modSp modTransition">
          <pc:chgData name="Thomas Studer" userId="a6b292829dde18f8" providerId="LiveId" clId="{8648D2BB-24CC-4EEC-9E6B-357B4320EF6F}" dt="2019-08-14T09:55:38.436" v="243" actId="478"/>
          <pc:sldLayoutMkLst>
            <pc:docMk/>
            <pc:sldMasterMk cId="3103762455" sldId="2147483648"/>
            <pc:sldLayoutMk cId="477682025" sldId="2147483658"/>
          </pc:sldLayoutMkLst>
          <pc:spChg chg="mod">
            <ac:chgData name="Thomas Studer" userId="a6b292829dde18f8" providerId="LiveId" clId="{8648D2BB-24CC-4EEC-9E6B-357B4320EF6F}" dt="2019-08-14T09:55:35.903" v="242" actId="255"/>
            <ac:spMkLst>
              <pc:docMk/>
              <pc:sldMasterMk cId="3103762455" sldId="2147483648"/>
              <pc:sldLayoutMk cId="477682025" sldId="2147483658"/>
              <ac:spMk id="4" creationId="{6B1C99A7-25BA-45F3-BB61-D751EDDFCE5A}"/>
            </ac:spMkLst>
          </pc:spChg>
          <pc:spChg chg="del">
            <ac:chgData name="Thomas Studer" userId="a6b292829dde18f8" providerId="LiveId" clId="{8648D2BB-24CC-4EEC-9E6B-357B4320EF6F}" dt="2019-08-14T09:55:38.436" v="243" actId="478"/>
            <ac:spMkLst>
              <pc:docMk/>
              <pc:sldMasterMk cId="3103762455" sldId="2147483648"/>
              <pc:sldLayoutMk cId="477682025" sldId="2147483658"/>
              <ac:spMk id="5" creationId="{B7E5DA3F-C964-4DDB-8508-189E2500AC2B}"/>
            </ac:spMkLst>
          </pc:spChg>
        </pc:sldLayoutChg>
        <pc:sldLayoutChg chg="delSp modSp modTransition">
          <pc:chgData name="Thomas Studer" userId="a6b292829dde18f8" providerId="LiveId" clId="{8648D2BB-24CC-4EEC-9E6B-357B4320EF6F}" dt="2019-08-14T09:55:44.471" v="245" actId="478"/>
          <pc:sldLayoutMkLst>
            <pc:docMk/>
            <pc:sldMasterMk cId="3103762455" sldId="2147483648"/>
            <pc:sldLayoutMk cId="3365593860" sldId="2147483659"/>
          </pc:sldLayoutMkLst>
          <pc:spChg chg="mod">
            <ac:chgData name="Thomas Studer" userId="a6b292829dde18f8" providerId="LiveId" clId="{8648D2BB-24CC-4EEC-9E6B-357B4320EF6F}" dt="2019-08-14T09:55:42.761" v="244" actId="255"/>
            <ac:spMkLst>
              <pc:docMk/>
              <pc:sldMasterMk cId="3103762455" sldId="2147483648"/>
              <pc:sldLayoutMk cId="3365593860" sldId="2147483659"/>
              <ac:spMk id="4" creationId="{045DA2EE-4445-411F-AC1C-38DB31634DA6}"/>
            </ac:spMkLst>
          </pc:spChg>
          <pc:spChg chg="del">
            <ac:chgData name="Thomas Studer" userId="a6b292829dde18f8" providerId="LiveId" clId="{8648D2BB-24CC-4EEC-9E6B-357B4320EF6F}" dt="2019-08-14T09:55:44.471" v="245" actId="478"/>
            <ac:spMkLst>
              <pc:docMk/>
              <pc:sldMasterMk cId="3103762455" sldId="2147483648"/>
              <pc:sldLayoutMk cId="3365593860" sldId="2147483659"/>
              <ac:spMk id="5" creationId="{35495A57-56D2-4144-8129-3E48BC61A713}"/>
            </ac:spMkLst>
          </pc:spChg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4" Type="http://schemas.openxmlformats.org/officeDocument/2006/relationships/image" Target="../media/image25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4" Type="http://schemas.openxmlformats.org/officeDocument/2006/relationships/image" Target="../media/image2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6FA070-B61E-4F86-8820-58498E65A7E0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71A4263E-2074-48F7-A758-4900EE6D48EF}">
      <dgm:prSet phldrT="[Text]"/>
      <dgm:spPr/>
      <dgm:t>
        <a:bodyPr/>
        <a:lstStyle/>
        <a:p>
          <a:pPr algn="l"/>
          <a:r>
            <a:rPr lang="de-CH" b="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Mountainbike-Routen</a:t>
          </a:r>
        </a:p>
        <a:p>
          <a:pPr algn="l"/>
          <a:r>
            <a:rPr lang="de-CH" b="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 Strecken signalisiert (einfach, mittel, schwer)</a:t>
          </a:r>
          <a:endParaRPr lang="de-CH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74680C-E2A0-4B2F-BD1F-11750E4FD75C}" type="parTrans" cxnId="{A850E82C-6F65-4BCB-9946-EABA408DB365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B7C67E8-CE6D-4CD5-93CF-2AEC3CD97556}" type="sibTrans" cxnId="{A850E82C-6F65-4BCB-9946-EABA408DB365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EEF6FE9-74CE-4383-8019-B638B946991C}">
      <dgm:prSet phldrT="[Text]"/>
      <dgm:spPr/>
      <dgm:t>
        <a:bodyPr/>
        <a:lstStyle/>
        <a:p>
          <a:pPr algn="l"/>
          <a:r>
            <a:rPr lang="de-CH" b="0" noProof="0" dirty="0" err="1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Freeride</a:t>
          </a:r>
          <a:r>
            <a:rPr lang="de-CH" b="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und Downhill</a:t>
          </a:r>
        </a:p>
        <a:p>
          <a:pPr algn="l"/>
          <a:r>
            <a:rPr lang="de-CH" b="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signalisiert</a:t>
          </a:r>
          <a:endParaRPr lang="de-CH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3AE6610-4C44-4B57-A200-A29B76861BDA}" type="parTrans" cxnId="{995BCB66-4FB2-4CEE-9BC0-465053796221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F308F3-EF32-4657-94E7-6F35F3E7BDE2}" type="sibTrans" cxnId="{995BCB66-4FB2-4CEE-9BC0-465053796221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91475A5-8D3F-4224-9907-E2904C2EC7B6}">
      <dgm:prSet phldrT="[Text]"/>
      <dgm:spPr/>
      <dgm:t>
        <a:bodyPr/>
        <a:lstStyle/>
        <a:p>
          <a:pPr algn="l"/>
          <a:r>
            <a:rPr lang="de-CH" b="0" noProof="0" dirty="0" err="1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Mountaincarts</a:t>
          </a:r>
          <a:endParaRPr lang="de-CH" b="0" noProof="0" dirty="0"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  <a:p>
          <a:pPr algn="l"/>
          <a:r>
            <a:rPr lang="de-CH" b="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6 km</a:t>
          </a:r>
          <a:endParaRPr lang="de-CH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B28B868-48F4-4A64-BE60-EC859B65A2D6}" type="parTrans" cxnId="{199D5BAE-BB5E-43CF-8511-AAA31425F739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86A6509-FDB2-49C3-A81A-A33572A9A367}" type="sibTrans" cxnId="{199D5BAE-BB5E-43CF-8511-AAA31425F739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F33F20B-D3C0-4339-BBF4-3E6301E3ECA5}">
      <dgm:prSet/>
      <dgm:spPr/>
      <dgm:t>
        <a:bodyPr/>
        <a:lstStyle/>
        <a:p>
          <a:pPr algn="l"/>
          <a:r>
            <a:rPr lang="de-CH" b="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Monsterroller</a:t>
          </a:r>
        </a:p>
        <a:p>
          <a:pPr algn="l"/>
          <a:r>
            <a:rPr lang="de-CH" b="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5 km</a:t>
          </a:r>
          <a:endParaRPr lang="de-CH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FEA34E7-A36C-4579-A1D4-AADCD7006670}" type="parTrans" cxnId="{C9F63BE7-4BBE-44BB-A6CD-1F228FBFD50A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9F4B486-4466-4995-91F5-FC9BBEF7D66B}" type="sibTrans" cxnId="{C9F63BE7-4BBE-44BB-A6CD-1F228FBFD50A}">
      <dgm:prSet/>
      <dgm:spPr/>
      <dgm:t>
        <a:bodyPr/>
        <a:lstStyle/>
        <a:p>
          <a:endParaRPr lang="de-CH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4388153-C26F-441F-B986-B7BFA682FCDB}" type="pres">
      <dgm:prSet presAssocID="{586FA070-B61E-4F86-8820-58498E65A7E0}" presName="linearFlow" presStyleCnt="0">
        <dgm:presLayoutVars>
          <dgm:dir/>
          <dgm:resizeHandles val="exact"/>
        </dgm:presLayoutVars>
      </dgm:prSet>
      <dgm:spPr/>
    </dgm:pt>
    <dgm:pt modelId="{9D1057AE-BB43-40D5-AE4D-A6824974D29D}" type="pres">
      <dgm:prSet presAssocID="{71A4263E-2074-48F7-A758-4900EE6D48EF}" presName="composite" presStyleCnt="0"/>
      <dgm:spPr/>
    </dgm:pt>
    <dgm:pt modelId="{C1A54B6E-ABDA-4928-A508-62E92FE12FAD}" type="pres">
      <dgm:prSet presAssocID="{71A4263E-2074-48F7-A758-4900EE6D48EF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A478A7CA-8202-4651-9912-C1415A8E257E}" type="pres">
      <dgm:prSet presAssocID="{71A4263E-2074-48F7-A758-4900EE6D48EF}" presName="txShp" presStyleLbl="node1" presStyleIdx="0" presStyleCnt="4">
        <dgm:presLayoutVars>
          <dgm:bulletEnabled val="1"/>
        </dgm:presLayoutVars>
      </dgm:prSet>
      <dgm:spPr/>
    </dgm:pt>
    <dgm:pt modelId="{092FF34B-A351-4719-A47B-ED9C80677DD4}" type="pres">
      <dgm:prSet presAssocID="{4B7C67E8-CE6D-4CD5-93CF-2AEC3CD97556}" presName="spacing" presStyleCnt="0"/>
      <dgm:spPr/>
    </dgm:pt>
    <dgm:pt modelId="{EC88B35F-A3E8-4959-88C4-2967FE1730F8}" type="pres">
      <dgm:prSet presAssocID="{7EEF6FE9-74CE-4383-8019-B638B946991C}" presName="composite" presStyleCnt="0"/>
      <dgm:spPr/>
    </dgm:pt>
    <dgm:pt modelId="{6277B8D5-1513-4E2D-9AAC-85CF24BCBE31}" type="pres">
      <dgm:prSet presAssocID="{7EEF6FE9-74CE-4383-8019-B638B946991C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20C05CA-FF4A-4B28-B963-E695AA629FA4}" type="pres">
      <dgm:prSet presAssocID="{7EEF6FE9-74CE-4383-8019-B638B946991C}" presName="txShp" presStyleLbl="node1" presStyleIdx="1" presStyleCnt="4">
        <dgm:presLayoutVars>
          <dgm:bulletEnabled val="1"/>
        </dgm:presLayoutVars>
      </dgm:prSet>
      <dgm:spPr/>
    </dgm:pt>
    <dgm:pt modelId="{7687EC5A-4DD3-4E92-9FB1-FB83A8F8E49D}" type="pres">
      <dgm:prSet presAssocID="{9CF308F3-EF32-4657-94E7-6F35F3E7BDE2}" presName="spacing" presStyleCnt="0"/>
      <dgm:spPr/>
    </dgm:pt>
    <dgm:pt modelId="{83F98892-A1A1-41D2-B150-40E1A204A736}" type="pres">
      <dgm:prSet presAssocID="{A91475A5-8D3F-4224-9907-E2904C2EC7B6}" presName="composite" presStyleCnt="0"/>
      <dgm:spPr/>
    </dgm:pt>
    <dgm:pt modelId="{610D95B3-1532-4A65-B241-76D1BCA44E85}" type="pres">
      <dgm:prSet presAssocID="{A91475A5-8D3F-4224-9907-E2904C2EC7B6}" presName="imgShp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6F27C934-6493-463F-9E0A-A2B6E4EE6D15}" type="pres">
      <dgm:prSet presAssocID="{A91475A5-8D3F-4224-9907-E2904C2EC7B6}" presName="txShp" presStyleLbl="node1" presStyleIdx="2" presStyleCnt="4">
        <dgm:presLayoutVars>
          <dgm:bulletEnabled val="1"/>
        </dgm:presLayoutVars>
      </dgm:prSet>
      <dgm:spPr/>
    </dgm:pt>
    <dgm:pt modelId="{E5EAD973-AD38-4FEA-A4E8-8A1051325602}" type="pres">
      <dgm:prSet presAssocID="{086A6509-FDB2-49C3-A81A-A33572A9A367}" presName="spacing" presStyleCnt="0"/>
      <dgm:spPr/>
    </dgm:pt>
    <dgm:pt modelId="{44F54138-849E-4AC0-9CC1-7282A39DD73A}" type="pres">
      <dgm:prSet presAssocID="{CF33F20B-D3C0-4339-BBF4-3E6301E3ECA5}" presName="composite" presStyleCnt="0"/>
      <dgm:spPr/>
    </dgm:pt>
    <dgm:pt modelId="{47FEF78F-BD04-4A32-BA37-E70900D9C298}" type="pres">
      <dgm:prSet presAssocID="{CF33F20B-D3C0-4339-BBF4-3E6301E3ECA5}" presName="imgShp" presStyleLbl="fgImgPlace1" presStyleIdx="3" presStyleCnt="4"/>
      <dgm:spPr>
        <a:blipFill>
          <a:blip xmlns:r="http://schemas.openxmlformats.org/officeDocument/2006/relationships" r:embed="rId4"/>
          <a:srcRect/>
          <a:stretch>
            <a:fillRect l="-17000" r="-17000"/>
          </a:stretch>
        </a:blipFill>
      </dgm:spPr>
    </dgm:pt>
    <dgm:pt modelId="{462AEB64-8328-4805-9191-9337A2162569}" type="pres">
      <dgm:prSet presAssocID="{CF33F20B-D3C0-4339-BBF4-3E6301E3ECA5}" presName="txShp" presStyleLbl="node1" presStyleIdx="3" presStyleCnt="4">
        <dgm:presLayoutVars>
          <dgm:bulletEnabled val="1"/>
        </dgm:presLayoutVars>
      </dgm:prSet>
      <dgm:spPr/>
    </dgm:pt>
  </dgm:ptLst>
  <dgm:cxnLst>
    <dgm:cxn modelId="{D5C26203-9564-4B5C-8EDB-A227C741BBBC}" type="presOf" srcId="{71A4263E-2074-48F7-A758-4900EE6D48EF}" destId="{A478A7CA-8202-4651-9912-C1415A8E257E}" srcOrd="0" destOrd="0" presId="urn:microsoft.com/office/officeart/2005/8/layout/vList3"/>
    <dgm:cxn modelId="{A850E82C-6F65-4BCB-9946-EABA408DB365}" srcId="{586FA070-B61E-4F86-8820-58498E65A7E0}" destId="{71A4263E-2074-48F7-A758-4900EE6D48EF}" srcOrd="0" destOrd="0" parTransId="{E374680C-E2A0-4B2F-BD1F-11750E4FD75C}" sibTransId="{4B7C67E8-CE6D-4CD5-93CF-2AEC3CD97556}"/>
    <dgm:cxn modelId="{0B22BA33-EA78-4A77-B215-19331E334F53}" type="presOf" srcId="{A91475A5-8D3F-4224-9907-E2904C2EC7B6}" destId="{6F27C934-6493-463F-9E0A-A2B6E4EE6D15}" srcOrd="0" destOrd="0" presId="urn:microsoft.com/office/officeart/2005/8/layout/vList3"/>
    <dgm:cxn modelId="{995BCB66-4FB2-4CEE-9BC0-465053796221}" srcId="{586FA070-B61E-4F86-8820-58498E65A7E0}" destId="{7EEF6FE9-74CE-4383-8019-B638B946991C}" srcOrd="1" destOrd="0" parTransId="{43AE6610-4C44-4B57-A200-A29B76861BDA}" sibTransId="{9CF308F3-EF32-4657-94E7-6F35F3E7BDE2}"/>
    <dgm:cxn modelId="{3E1EE64F-8C7B-4AD4-A85A-681051A3F6CA}" type="presOf" srcId="{7EEF6FE9-74CE-4383-8019-B638B946991C}" destId="{820C05CA-FF4A-4B28-B963-E695AA629FA4}" srcOrd="0" destOrd="0" presId="urn:microsoft.com/office/officeart/2005/8/layout/vList3"/>
    <dgm:cxn modelId="{199D5BAE-BB5E-43CF-8511-AAA31425F739}" srcId="{586FA070-B61E-4F86-8820-58498E65A7E0}" destId="{A91475A5-8D3F-4224-9907-E2904C2EC7B6}" srcOrd="2" destOrd="0" parTransId="{3B28B868-48F4-4A64-BE60-EC859B65A2D6}" sibTransId="{086A6509-FDB2-49C3-A81A-A33572A9A367}"/>
    <dgm:cxn modelId="{D78080DE-C7C8-4EB3-BA31-9D9056374644}" type="presOf" srcId="{586FA070-B61E-4F86-8820-58498E65A7E0}" destId="{34388153-C26F-441F-B986-B7BFA682FCDB}" srcOrd="0" destOrd="0" presId="urn:microsoft.com/office/officeart/2005/8/layout/vList3"/>
    <dgm:cxn modelId="{C9F63BE7-4BBE-44BB-A6CD-1F228FBFD50A}" srcId="{586FA070-B61E-4F86-8820-58498E65A7E0}" destId="{CF33F20B-D3C0-4339-BBF4-3E6301E3ECA5}" srcOrd="3" destOrd="0" parTransId="{0FEA34E7-A36C-4579-A1D4-AADCD7006670}" sibTransId="{29F4B486-4466-4995-91F5-FC9BBEF7D66B}"/>
    <dgm:cxn modelId="{B772E5E9-EDA9-4C43-8A48-5B3414816DFF}" type="presOf" srcId="{CF33F20B-D3C0-4339-BBF4-3E6301E3ECA5}" destId="{462AEB64-8328-4805-9191-9337A2162569}" srcOrd="0" destOrd="0" presId="urn:microsoft.com/office/officeart/2005/8/layout/vList3"/>
    <dgm:cxn modelId="{502A702A-0D6E-4623-9FBF-D600506F4E67}" type="presParOf" srcId="{34388153-C26F-441F-B986-B7BFA682FCDB}" destId="{9D1057AE-BB43-40D5-AE4D-A6824974D29D}" srcOrd="0" destOrd="0" presId="urn:microsoft.com/office/officeart/2005/8/layout/vList3"/>
    <dgm:cxn modelId="{08FDE520-A985-45DF-9440-094DD5DF9245}" type="presParOf" srcId="{9D1057AE-BB43-40D5-AE4D-A6824974D29D}" destId="{C1A54B6E-ABDA-4928-A508-62E92FE12FAD}" srcOrd="0" destOrd="0" presId="urn:microsoft.com/office/officeart/2005/8/layout/vList3"/>
    <dgm:cxn modelId="{0263176D-CB3F-4883-AE91-F92F290F21CC}" type="presParOf" srcId="{9D1057AE-BB43-40D5-AE4D-A6824974D29D}" destId="{A478A7CA-8202-4651-9912-C1415A8E257E}" srcOrd="1" destOrd="0" presId="urn:microsoft.com/office/officeart/2005/8/layout/vList3"/>
    <dgm:cxn modelId="{800DA941-673D-4003-B849-B96A240BB596}" type="presParOf" srcId="{34388153-C26F-441F-B986-B7BFA682FCDB}" destId="{092FF34B-A351-4719-A47B-ED9C80677DD4}" srcOrd="1" destOrd="0" presId="urn:microsoft.com/office/officeart/2005/8/layout/vList3"/>
    <dgm:cxn modelId="{386B2D77-2AB4-4332-B1E7-9BE24E3F19A6}" type="presParOf" srcId="{34388153-C26F-441F-B986-B7BFA682FCDB}" destId="{EC88B35F-A3E8-4959-88C4-2967FE1730F8}" srcOrd="2" destOrd="0" presId="urn:microsoft.com/office/officeart/2005/8/layout/vList3"/>
    <dgm:cxn modelId="{0E9BDEA7-A820-4DA8-8BD7-7CE888207F4A}" type="presParOf" srcId="{EC88B35F-A3E8-4959-88C4-2967FE1730F8}" destId="{6277B8D5-1513-4E2D-9AAC-85CF24BCBE31}" srcOrd="0" destOrd="0" presId="urn:microsoft.com/office/officeart/2005/8/layout/vList3"/>
    <dgm:cxn modelId="{A9029E08-0F56-4545-A729-3481F15407D4}" type="presParOf" srcId="{EC88B35F-A3E8-4959-88C4-2967FE1730F8}" destId="{820C05CA-FF4A-4B28-B963-E695AA629FA4}" srcOrd="1" destOrd="0" presId="urn:microsoft.com/office/officeart/2005/8/layout/vList3"/>
    <dgm:cxn modelId="{CCC7D1D7-9A71-4EE0-BE93-401657C332BF}" type="presParOf" srcId="{34388153-C26F-441F-B986-B7BFA682FCDB}" destId="{7687EC5A-4DD3-4E92-9FB1-FB83A8F8E49D}" srcOrd="3" destOrd="0" presId="urn:microsoft.com/office/officeart/2005/8/layout/vList3"/>
    <dgm:cxn modelId="{AEE40926-DCB2-4D8A-9F9F-75487AD3B259}" type="presParOf" srcId="{34388153-C26F-441F-B986-B7BFA682FCDB}" destId="{83F98892-A1A1-41D2-B150-40E1A204A736}" srcOrd="4" destOrd="0" presId="urn:microsoft.com/office/officeart/2005/8/layout/vList3"/>
    <dgm:cxn modelId="{813BC60F-9C4C-4500-B5EC-AB8226389556}" type="presParOf" srcId="{83F98892-A1A1-41D2-B150-40E1A204A736}" destId="{610D95B3-1532-4A65-B241-76D1BCA44E85}" srcOrd="0" destOrd="0" presId="urn:microsoft.com/office/officeart/2005/8/layout/vList3"/>
    <dgm:cxn modelId="{99135CF0-D2F5-4B8F-8709-B39BB8713080}" type="presParOf" srcId="{83F98892-A1A1-41D2-B150-40E1A204A736}" destId="{6F27C934-6493-463F-9E0A-A2B6E4EE6D15}" srcOrd="1" destOrd="0" presId="urn:microsoft.com/office/officeart/2005/8/layout/vList3"/>
    <dgm:cxn modelId="{D59CCA08-5279-4B66-802E-D3960A6BA113}" type="presParOf" srcId="{34388153-C26F-441F-B986-B7BFA682FCDB}" destId="{E5EAD973-AD38-4FEA-A4E8-8A1051325602}" srcOrd="5" destOrd="0" presId="urn:microsoft.com/office/officeart/2005/8/layout/vList3"/>
    <dgm:cxn modelId="{E2EA83A5-AD2D-4DBB-8823-25DC6F564787}" type="presParOf" srcId="{34388153-C26F-441F-B986-B7BFA682FCDB}" destId="{44F54138-849E-4AC0-9CC1-7282A39DD73A}" srcOrd="6" destOrd="0" presId="urn:microsoft.com/office/officeart/2005/8/layout/vList3"/>
    <dgm:cxn modelId="{261F5C17-B9B7-4DBB-8EC5-22045FFB0D2B}" type="presParOf" srcId="{44F54138-849E-4AC0-9CC1-7282A39DD73A}" destId="{47FEF78F-BD04-4A32-BA37-E70900D9C298}" srcOrd="0" destOrd="0" presId="urn:microsoft.com/office/officeart/2005/8/layout/vList3"/>
    <dgm:cxn modelId="{6B6573E2-2817-44A5-A068-D7F186D170F6}" type="presParOf" srcId="{44F54138-849E-4AC0-9CC1-7282A39DD73A}" destId="{462AEB64-8328-4805-9191-9337A216256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78A7CA-8202-4651-9912-C1415A8E257E}">
      <dsp:nvSpPr>
        <dsp:cNvPr id="0" name=""/>
        <dsp:cNvSpPr/>
      </dsp:nvSpPr>
      <dsp:spPr>
        <a:xfrm rot="10800000">
          <a:off x="2251417" y="671"/>
          <a:ext cx="7964311" cy="981474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2803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Mountainbike-Routen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 Strecken signalisiert (einfach, mittel, schwer)</a:t>
          </a:r>
          <a:endParaRPr lang="de-CH" sz="23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2496785" y="671"/>
        <a:ext cx="7718943" cy="981474"/>
      </dsp:txXfrm>
    </dsp:sp>
    <dsp:sp modelId="{C1A54B6E-ABDA-4928-A508-62E92FE12FAD}">
      <dsp:nvSpPr>
        <dsp:cNvPr id="0" name=""/>
        <dsp:cNvSpPr/>
      </dsp:nvSpPr>
      <dsp:spPr>
        <a:xfrm>
          <a:off x="1760679" y="671"/>
          <a:ext cx="981474" cy="98147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0C05CA-FF4A-4B28-B963-E695AA629FA4}">
      <dsp:nvSpPr>
        <dsp:cNvPr id="0" name=""/>
        <dsp:cNvSpPr/>
      </dsp:nvSpPr>
      <dsp:spPr>
        <a:xfrm rot="10800000">
          <a:off x="2251417" y="1275123"/>
          <a:ext cx="7964311" cy="981474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2803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 err="1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Freeride</a:t>
          </a:r>
          <a:r>
            <a:rPr lang="de-CH" sz="2300" b="0" kern="120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und Downhill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signalisiert</a:t>
          </a:r>
          <a:endParaRPr lang="de-CH" sz="23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2496785" y="1275123"/>
        <a:ext cx="7718943" cy="981474"/>
      </dsp:txXfrm>
    </dsp:sp>
    <dsp:sp modelId="{6277B8D5-1513-4E2D-9AAC-85CF24BCBE31}">
      <dsp:nvSpPr>
        <dsp:cNvPr id="0" name=""/>
        <dsp:cNvSpPr/>
      </dsp:nvSpPr>
      <dsp:spPr>
        <a:xfrm>
          <a:off x="1760679" y="1275123"/>
          <a:ext cx="981474" cy="98147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7C934-6493-463F-9E0A-A2B6E4EE6D15}">
      <dsp:nvSpPr>
        <dsp:cNvPr id="0" name=""/>
        <dsp:cNvSpPr/>
      </dsp:nvSpPr>
      <dsp:spPr>
        <a:xfrm rot="10800000">
          <a:off x="2251417" y="2549576"/>
          <a:ext cx="7964311" cy="98147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2803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 err="1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Mountaincarts</a:t>
          </a:r>
          <a:endParaRPr lang="de-CH" sz="2300" b="0" kern="1200" noProof="0" dirty="0"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6 km</a:t>
          </a:r>
          <a:endParaRPr lang="de-CH" sz="23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2496785" y="2549576"/>
        <a:ext cx="7718943" cy="981474"/>
      </dsp:txXfrm>
    </dsp:sp>
    <dsp:sp modelId="{610D95B3-1532-4A65-B241-76D1BCA44E85}">
      <dsp:nvSpPr>
        <dsp:cNvPr id="0" name=""/>
        <dsp:cNvSpPr/>
      </dsp:nvSpPr>
      <dsp:spPr>
        <a:xfrm>
          <a:off x="1760679" y="2549576"/>
          <a:ext cx="981474" cy="98147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2AEB64-8328-4805-9191-9337A2162569}">
      <dsp:nvSpPr>
        <dsp:cNvPr id="0" name=""/>
        <dsp:cNvSpPr/>
      </dsp:nvSpPr>
      <dsp:spPr>
        <a:xfrm rot="10800000">
          <a:off x="2251417" y="3824028"/>
          <a:ext cx="7964311" cy="981474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2803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Monsterroller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300" b="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1 Strecke 5 km</a:t>
          </a:r>
          <a:endParaRPr lang="de-CH" sz="23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2496785" y="3824028"/>
        <a:ext cx="7718943" cy="981474"/>
      </dsp:txXfrm>
    </dsp:sp>
    <dsp:sp modelId="{47FEF78F-BD04-4A32-BA37-E70900D9C298}">
      <dsp:nvSpPr>
        <dsp:cNvPr id="0" name=""/>
        <dsp:cNvSpPr/>
      </dsp:nvSpPr>
      <dsp:spPr>
        <a:xfrm>
          <a:off x="1760679" y="3824028"/>
          <a:ext cx="981474" cy="981474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7D082FE5-5663-4247-9C07-281843FFA60D}" type="datetimeFigureOut">
              <a:rPr lang="de-CH" smtClean="0"/>
              <a:t>07.09.2020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9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9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9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E9D797F-6C3A-4FE4-8008-D6F28F07BF8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8357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F8F8A3C-C7DF-44E9-B76E-17A03EE809EE}" type="datetime1">
              <a:rPr lang="de-CH" smtClean="0"/>
              <a:t>07.09.2020</a:t>
            </a:fld>
            <a:endParaRPr lang="de-CH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Vorname_Nachname</a:t>
            </a:r>
          </a:p>
        </p:txBody>
      </p:sp>
    </p:spTree>
    <p:extLst>
      <p:ext uri="{BB962C8B-B14F-4D97-AF65-F5344CB8AC3E}">
        <p14:creationId xmlns:p14="http://schemas.microsoft.com/office/powerpoint/2010/main" val="3104668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04B16CA-7E2C-4622-8777-0B2E1647371A}" type="datetime1">
              <a:rPr lang="de-CH" smtClean="0"/>
              <a:t>07.09.2020</a:t>
            </a:fld>
            <a:endParaRPr lang="de-CH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Vorname_Nachname</a:t>
            </a:r>
          </a:p>
        </p:txBody>
      </p:sp>
    </p:spTree>
    <p:extLst>
      <p:ext uri="{BB962C8B-B14F-4D97-AF65-F5344CB8AC3E}">
        <p14:creationId xmlns:p14="http://schemas.microsoft.com/office/powerpoint/2010/main" val="3313041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sz="1300" b="1" dirty="0">
                <a:solidFill>
                  <a:schemeClr val="bg1"/>
                </a:solidFill>
              </a:rPr>
              <a:t>Bikepark</a:t>
            </a:r>
          </a:p>
          <a:p>
            <a:pPr marL="0" indent="0" defTabSz="990478">
              <a:buFont typeface="Arial" panose="020B0604020202020204" pitchFamily="34" charset="0"/>
              <a:buNone/>
            </a:pPr>
            <a:r>
              <a:rPr lang="de-CH" sz="1300" dirty="0">
                <a:solidFill>
                  <a:schemeClr val="bg1"/>
                </a:solidFill>
              </a:rPr>
              <a:t>Mountainbike-Routen	4 Strecken signalisiert (einfach, mittel, schwer)</a:t>
            </a:r>
          </a:p>
          <a:p>
            <a:pPr marL="0" indent="0" defTabSz="990478">
              <a:buFont typeface="Arial" panose="020B0604020202020204" pitchFamily="34" charset="0"/>
              <a:buNone/>
            </a:pPr>
            <a:r>
              <a:rPr lang="de-CH" sz="1300" dirty="0" err="1">
                <a:solidFill>
                  <a:schemeClr val="bg1"/>
                </a:solidFill>
              </a:rPr>
              <a:t>Freeride</a:t>
            </a:r>
            <a:r>
              <a:rPr lang="de-CH" sz="1300" dirty="0">
                <a:solidFill>
                  <a:schemeClr val="bg1"/>
                </a:solidFill>
              </a:rPr>
              <a:t> und Downhill	1 Strecke signalisiert</a:t>
            </a:r>
          </a:p>
          <a:p>
            <a:pPr marL="0" indent="0" defTabSz="990478">
              <a:buFont typeface="Arial" panose="020B0604020202020204" pitchFamily="34" charset="0"/>
              <a:buNone/>
            </a:pPr>
            <a:r>
              <a:rPr lang="de-CH" sz="1300" dirty="0" err="1">
                <a:solidFill>
                  <a:schemeClr val="bg1"/>
                </a:solidFill>
              </a:rPr>
              <a:t>Mountaincarts</a:t>
            </a:r>
            <a:r>
              <a:rPr lang="de-CH" sz="1300" dirty="0">
                <a:solidFill>
                  <a:schemeClr val="bg1"/>
                </a:solidFill>
              </a:rPr>
              <a:t>		1 Strecke 6 km</a:t>
            </a:r>
          </a:p>
          <a:p>
            <a:pPr marL="0" indent="0" defTabSz="990478">
              <a:buFont typeface="Arial" panose="020B0604020202020204" pitchFamily="34" charset="0"/>
              <a:buNone/>
            </a:pPr>
            <a:r>
              <a:rPr lang="de-CH" sz="1300" dirty="0">
                <a:solidFill>
                  <a:schemeClr val="bg1"/>
                </a:solidFill>
              </a:rPr>
              <a:t>Monsterroller</a:t>
            </a:r>
            <a:r>
              <a:rPr lang="de-CH" sz="1300">
                <a:solidFill>
                  <a:schemeClr val="bg1"/>
                </a:solidFill>
              </a:rPr>
              <a:t>		1 </a:t>
            </a:r>
            <a:r>
              <a:rPr lang="de-CH" sz="1300" dirty="0">
                <a:solidFill>
                  <a:schemeClr val="bg1"/>
                </a:solidFill>
              </a:rPr>
              <a:t>Strecke 5 km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E9E0462-B265-45A1-9314-22DEAFA87BF4}" type="datetime1">
              <a:rPr lang="de-CH" smtClean="0"/>
              <a:t>07.09.2020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Vorname_Nachname</a:t>
            </a:r>
          </a:p>
        </p:txBody>
      </p:sp>
    </p:spTree>
    <p:extLst>
      <p:ext uri="{BB962C8B-B14F-4D97-AF65-F5344CB8AC3E}">
        <p14:creationId xmlns:p14="http://schemas.microsoft.com/office/powerpoint/2010/main" val="779613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BE7EDA-5F14-4145-85F9-2024AECBC9E4}" type="datetime1">
              <a:rPr lang="de-CH" smtClean="0"/>
              <a:t>07.09.2020</a:t>
            </a:fld>
            <a:endParaRPr lang="de-CH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Vorname_Nachname</a:t>
            </a:r>
          </a:p>
        </p:txBody>
      </p:sp>
    </p:spTree>
    <p:extLst>
      <p:ext uri="{BB962C8B-B14F-4D97-AF65-F5344CB8AC3E}">
        <p14:creationId xmlns:p14="http://schemas.microsoft.com/office/powerpoint/2010/main" val="446292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70BCB8-ACA2-4AF5-A4CD-DFA02E238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000" y="359999"/>
            <a:ext cx="10404000" cy="237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225D6EA-700C-434E-BAF7-C58992548B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800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C8A2591-2481-41D7-8C6C-D92579397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1ECD3E3-7BFC-4AC1-8B26-5CC5A7B8E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041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4E2A5C-E35D-4B31-B0D6-15A43C56F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FCF9A75-2FF0-4DA5-80BA-DBAD92D120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1C99A7-25BA-45F3-BB61-D751EDDFC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73E4278-D859-4B9C-A50D-F908850FC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7768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F9B158A-5BDE-472A-A373-93EDC3FEC0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EB4E6A-DDE7-4D60-BE77-113E9D5E1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5DA2EE-4445-411F-AC1C-38DB31634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69A6CF-9284-4F1F-BE3E-668252D26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6559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C2CF4B-9561-4A05-8118-1B67BD944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0F01F1-A6D3-4411-912F-3DF86FFBF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7F3660-C097-4A4A-8DE7-0503CF8FF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78A9E85-2A7C-4FDC-B219-761D6E3CA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6093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CC2F38-5A7A-4A37-A837-A390358C1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5230AA-867D-4FD4-B4FF-A23EB858F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CD01DD-8DB7-433B-94E9-18969B332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98548D-D8F1-4359-B9F1-DB8471E44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903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D13E83-CF22-4F76-9E79-E3F6E105E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7557C6-B1C8-4568-96D3-BDE0CF9A5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2578DB9-7D46-47C7-BAFB-4912977E5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8D1F2EC-3C3B-4A7D-9DE1-DB15B89D3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80388C-0866-48D3-B109-B49C1673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251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B04E76-3BC6-4A5E-9C1E-67A5DCDC0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87FC46A-CD57-4FF8-A04B-D274BCCC3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D75286A-2F6F-4133-ABE9-C752967C0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2E60421-A151-4919-9A6C-7E163B13A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7447400-D03F-42F4-ACEE-27CBFD3A3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134BC20-6DB7-4025-BF4B-5CE85930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EE2A23E-0430-494D-B17F-9004EDAB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299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7714D-9C45-4796-BFE8-6DD41511F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3DBA2C2-8EEE-4657-9802-69807DA0D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B7006F9-39E6-4ECF-8214-9F35F5428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525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6C61963-05DB-46C1-8291-5D9C89170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de-DE"/>
              <a:t>04.06.2021</a:t>
            </a:r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FC3D51-266D-49B2-980F-AB9F748DB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41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99F00B-EFC1-4692-A147-623A70FD5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105D7E-FC73-47D3-9FE6-DCAD98066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DE4228B-FB7B-4619-8885-C6218983E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58C7C57-910C-42D4-B622-FCCF7E87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E6D4F2C-B958-4AA4-85F5-543C78F31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470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6874DC-16F6-4AEB-BEC8-6C2CD4EC9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C18B123-0830-408E-9090-D8C2C0CB0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CAD87DE-0D17-4FFF-9476-B30EE480D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7FF5565-1210-46D9-8D36-3DDE996A9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26CDD04-80F5-4062-878B-2C39B15BE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239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88DB526-5F1A-499D-84D5-9BF521B1EF86}"/>
              </a:ext>
            </a:extLst>
          </p:cNvPr>
          <p:cNvGrpSpPr/>
          <p:nvPr userDrawn="1"/>
        </p:nvGrpSpPr>
        <p:grpSpPr>
          <a:xfrm>
            <a:off x="0" y="6388901"/>
            <a:ext cx="12192001" cy="412698"/>
            <a:chOff x="0" y="6380275"/>
            <a:chExt cx="12192001" cy="4126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28EA7C53-AD3C-44A4-9B02-92328C39534F}"/>
                </a:ext>
              </a:extLst>
            </p:cNvPr>
            <p:cNvSpPr/>
            <p:nvPr userDrawn="1"/>
          </p:nvSpPr>
          <p:spPr>
            <a:xfrm flipV="1">
              <a:off x="1" y="6380275"/>
              <a:ext cx="12192000" cy="108000"/>
            </a:xfrm>
            <a:prstGeom prst="rect">
              <a:avLst/>
            </a:prstGeom>
            <a:solidFill>
              <a:srgbClr val="B7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B2C8E2F5-B770-412C-A551-830AC4A7F7EB}"/>
                </a:ext>
              </a:extLst>
            </p:cNvPr>
            <p:cNvSpPr/>
            <p:nvPr userDrawn="1"/>
          </p:nvSpPr>
          <p:spPr>
            <a:xfrm flipV="1">
              <a:off x="0" y="6532624"/>
              <a:ext cx="12192000" cy="108000"/>
            </a:xfrm>
            <a:prstGeom prst="rect">
              <a:avLst/>
            </a:prstGeom>
            <a:solidFill>
              <a:srgbClr val="B7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191500E5-9625-43B3-B7CE-0B6517AF227E}"/>
                </a:ext>
              </a:extLst>
            </p:cNvPr>
            <p:cNvSpPr/>
            <p:nvPr userDrawn="1"/>
          </p:nvSpPr>
          <p:spPr>
            <a:xfrm flipV="1">
              <a:off x="0" y="6684973"/>
              <a:ext cx="12192000" cy="108000"/>
            </a:xfrm>
            <a:prstGeom prst="rect">
              <a:avLst/>
            </a:prstGeom>
            <a:solidFill>
              <a:srgbClr val="B7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DCD20E8-9658-4848-9B5B-FB221E33694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8543643" cy="9633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FD7CEE-6AF7-4D41-B2A4-06EB82E75F1E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8200" y="1440611"/>
            <a:ext cx="10515600" cy="4736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AF8733-30F7-4975-9710-6194601CC25C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838200" y="64030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de-DE"/>
              <a:t>04.06.2021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90559B-7015-4FE7-BFD9-C4473807FBC2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4030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3ABCF3FF-6044-4516-B56B-66644DDBBFE2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0B71D70-2B96-4DF1-AD2E-94EC6975A13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43" y="365125"/>
            <a:ext cx="1971957" cy="9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6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Tx/>
        <a:buBlip>
          <a:blip r:embed="rId14"/>
        </a:buBlip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20000" indent="-360000" algn="l" defTabSz="914400" rtl="0" eaLnBrk="1" latinLnBrk="0" hangingPunct="1">
        <a:lnSpc>
          <a:spcPct val="100000"/>
        </a:lnSpc>
        <a:spcBef>
          <a:spcPts val="0"/>
        </a:spcBef>
        <a:buFontTx/>
        <a:buBlip>
          <a:blip r:embed="rId14"/>
        </a:buBlip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2pPr>
      <a:lvl3pPr marL="1080000" indent="-360000" algn="l" defTabSz="914400" rtl="0" eaLnBrk="1" latinLnBrk="0" hangingPunct="1">
        <a:lnSpc>
          <a:spcPct val="100000"/>
        </a:lnSpc>
        <a:spcBef>
          <a:spcPts val="0"/>
        </a:spcBef>
        <a:buFontTx/>
        <a:buBlip>
          <a:blip r:embed="rId14"/>
        </a:buBlip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3pPr>
      <a:lvl4pPr marL="1440000" indent="-360000" algn="l" defTabSz="914400" rtl="0" eaLnBrk="1" latinLnBrk="0" hangingPunct="1">
        <a:lnSpc>
          <a:spcPct val="10000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4pPr>
      <a:lvl5pPr marL="1800000" indent="-360000" algn="l" defTabSz="914400" rtl="0" eaLnBrk="1" latinLnBrk="0" hangingPunct="1">
        <a:lnSpc>
          <a:spcPct val="10000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3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10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Bergbahn </a:t>
            </a:r>
            <a:r>
              <a:rPr lang="de-DE" dirty="0"/>
              <a:t>Petersberg AG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Wolfach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25F6EF1-2A93-4BB7-9F34-79218575A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EE3920-E124-4323-A41C-63542418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pPr/>
              <a:t>1</a:t>
            </a:fld>
            <a:endParaRPr lang="de-CH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54B1777A-8EE8-4E86-A050-2CC4454C4F19}"/>
              </a:ext>
            </a:extLst>
          </p:cNvPr>
          <p:cNvSpPr txBox="1">
            <a:spLocks/>
          </p:cNvSpPr>
          <p:nvPr/>
        </p:nvSpPr>
        <p:spPr>
          <a:xfrm>
            <a:off x="1524000" y="4725144"/>
            <a:ext cx="9144000" cy="6545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DE" b="0" dirty="0">
                <a:latin typeface="Verdana" panose="020B0604030504040204" pitchFamily="34" charset="0"/>
                <a:ea typeface="Verdana" panose="020B0604030504040204" pitchFamily="34" charset="0"/>
              </a:rPr>
              <a:t>Angebote 2021</a:t>
            </a:r>
            <a:endParaRPr lang="de-CH" b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C878430-945D-4E63-9EC4-8354B53063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88" y="3182144"/>
            <a:ext cx="2554224" cy="124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0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51D587-84A0-4FD7-B6CE-25F5FE199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Steinbock-Safari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DF9BB3-B8E3-4C67-8F28-3A8592AD8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seit 50 Jahren am Petersberg heimisch</a:t>
            </a:r>
          </a:p>
          <a:p>
            <a:r>
              <a:rPr lang="de-CH" dirty="0"/>
              <a:t>Steinbockkolonie mit ca. 25 Tieren </a:t>
            </a:r>
          </a:p>
          <a:p>
            <a:r>
              <a:rPr lang="de-CH" dirty="0"/>
              <a:t>Safari von Mitte Juni bis Anfang Oktober </a:t>
            </a:r>
          </a:p>
          <a:p>
            <a:r>
              <a:rPr lang="de-CH" dirty="0"/>
              <a:t>Dauer 2 Stunden </a:t>
            </a:r>
          </a:p>
          <a:p>
            <a:r>
              <a:rPr lang="de-CH" dirty="0"/>
              <a:t>Begleitung von einheimischen Fachpersonen</a:t>
            </a:r>
          </a:p>
          <a:p>
            <a:r>
              <a:rPr lang="de-CH" dirty="0"/>
              <a:t>für Kinder geeignet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2705063-95D1-4256-A855-475AF27BF9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" r="6654"/>
          <a:stretch/>
        </p:blipFill>
        <p:spPr bwMode="auto">
          <a:xfrm>
            <a:off x="7636319" y="4160963"/>
            <a:ext cx="2688000" cy="20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Ein Bild, das Boden, Säugetier, draußen, Baum enthält.&#10;&#10;Automatisch generierte Beschreibung">
            <a:extLst>
              <a:ext uri="{FF2B5EF4-FFF2-40B4-BE49-F238E27FC236}">
                <a16:creationId xmlns:a16="http://schemas.microsoft.com/office/drawing/2014/main" id="{3841B18C-5B6F-4C1D-99CB-AD30AB96C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66" y="4160963"/>
            <a:ext cx="2688000" cy="2016000"/>
          </a:xfrm>
          <a:prstGeom prst="rect">
            <a:avLst/>
          </a:prstGeom>
        </p:spPr>
      </p:pic>
      <p:pic>
        <p:nvPicPr>
          <p:cNvPr id="10" name="Grafik 9" descr="Ein Bild, das draußen, Tier, Säugetier, Schnee enthält.&#10;&#10;Automatisch generierte Beschreibung">
            <a:extLst>
              <a:ext uri="{FF2B5EF4-FFF2-40B4-BE49-F238E27FC236}">
                <a16:creationId xmlns:a16="http://schemas.microsoft.com/office/drawing/2014/main" id="{84D0F6C1-3F21-429A-A350-96575043CE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70"/>
          <a:stretch/>
        </p:blipFill>
        <p:spPr>
          <a:xfrm>
            <a:off x="4160304" y="4160963"/>
            <a:ext cx="2688000" cy="20520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587F02-82A2-4CFA-91E4-6EC6D4EAA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E001EBA-7BD3-4628-8BDB-1A05D416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4279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8930456" cy="1325563"/>
          </a:xfrm>
        </p:spPr>
        <p:txBody>
          <a:bodyPr/>
          <a:lstStyle/>
          <a:p>
            <a:r>
              <a:rPr lang="de-DE" dirty="0"/>
              <a:t>Öffnungszeiten 2021</a:t>
            </a:r>
            <a:endParaRPr lang="de-CH" dirty="0"/>
          </a:p>
        </p:txBody>
      </p:sp>
      <p:graphicFrame>
        <p:nvGraphicFramePr>
          <p:cNvPr id="6" name="Inhaltsplatzhalter 4">
            <a:extLst>
              <a:ext uri="{FF2B5EF4-FFF2-40B4-BE49-F238E27FC236}">
                <a16:creationId xmlns:a16="http://schemas.microsoft.com/office/drawing/2014/main" id="{AAF7AD46-A7B0-4389-8D73-30CA817C27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031276"/>
              </p:ext>
            </p:extLst>
          </p:nvPr>
        </p:nvGraphicFramePr>
        <p:xfrm>
          <a:off x="838200" y="1772816"/>
          <a:ext cx="10514948" cy="40320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5257474">
                  <a:extLst>
                    <a:ext uri="{9D8B030D-6E8A-4147-A177-3AD203B41FA5}">
                      <a16:colId xmlns:a16="http://schemas.microsoft.com/office/drawing/2014/main" val="3954128062"/>
                    </a:ext>
                  </a:extLst>
                </a:gridCol>
                <a:gridCol w="5257474">
                  <a:extLst>
                    <a:ext uri="{9D8B030D-6E8A-4147-A177-3AD203B41FA5}">
                      <a16:colId xmlns:a16="http://schemas.microsoft.com/office/drawing/2014/main" val="4254859202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DE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Aktivität</a:t>
                      </a:r>
                      <a:endParaRPr lang="de-CH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Öffnungszeiten</a:t>
                      </a:r>
                      <a:endParaRPr lang="de-CH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1131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Seilpark</a:t>
                      </a:r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(alle Parcours)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täglich während Bahnbetriebszeiten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87350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Mountainbike-Routen und Wanderwege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täglich während Bahnbetriebszeiten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06675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Restaurant Petersberg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täglich 10.00 bis 18.00 Uhr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59188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Restaurant Gabriel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täglich 10.30 bis 17.00 Uhr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00597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Restaurant </a:t>
                      </a:r>
                      <a:r>
                        <a:rPr lang="de-CH" sz="180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Wolfacherberg</a:t>
                      </a:r>
                      <a:endParaRPr lang="de-CH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täglich 10.30 bis 17.00 Uhr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07789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Steinbock-Safari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von Mitte Mai bis Mitte Oktober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24412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Baumzelte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von Mitte Juni bis Mitte September</a:t>
                      </a:r>
                    </a:p>
                  </a:txBody>
                  <a:tcPr marL="95386" marR="95386" marT="45721" marB="45721" anchor="ctr"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980103"/>
                  </a:ext>
                </a:extLst>
              </a:tr>
            </a:tbl>
          </a:graphicData>
        </a:graphic>
      </p:graphicFrame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6792C07-F6C4-4A8F-811B-D81CDF5DD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867FB7-7F01-4CD7-9B43-20808A359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5227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543643" cy="963343"/>
          </a:xfrm>
        </p:spPr>
        <p:txBody>
          <a:bodyPr>
            <a:normAutofit/>
          </a:bodyPr>
          <a:lstStyle/>
          <a:p>
            <a:r>
              <a:rPr lang="de-CH" dirty="0"/>
              <a:t>Sommerrodelbahn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idx="1"/>
          </p:nvPr>
        </p:nvSpPr>
        <p:spPr>
          <a:xfrm>
            <a:off x="838200" y="1440611"/>
            <a:ext cx="10515600" cy="4736352"/>
          </a:xfrm>
        </p:spPr>
        <p:txBody>
          <a:bodyPr/>
          <a:lstStyle/>
          <a:p>
            <a:pPr>
              <a:tabLst>
                <a:tab pos="3948113" algn="l"/>
              </a:tabLst>
            </a:pPr>
            <a:r>
              <a:rPr lang="de-CH" dirty="0"/>
              <a:t>neu 	ab 2022</a:t>
            </a:r>
          </a:p>
          <a:p>
            <a:pPr>
              <a:tabLst>
                <a:tab pos="3948113" algn="l"/>
              </a:tabLst>
            </a:pPr>
            <a:r>
              <a:rPr lang="de-CH" dirty="0"/>
              <a:t>geplante Länge	1 200 m</a:t>
            </a:r>
          </a:p>
          <a:p>
            <a:pPr>
              <a:tabLst>
                <a:tab pos="3948113" algn="l"/>
              </a:tabLst>
            </a:pPr>
            <a:r>
              <a:rPr lang="de-CH" dirty="0"/>
              <a:t>Start und Ziel	direkt hinter der Bergstation</a:t>
            </a:r>
            <a:br>
              <a:rPr lang="de-CH" dirty="0"/>
            </a:br>
            <a:endParaRPr lang="de-CH" dirty="0"/>
          </a:p>
        </p:txBody>
      </p:sp>
      <p:pic>
        <p:nvPicPr>
          <p:cNvPr id="6" name="Grafik 5" descr="Ein Bild, das draußen, Baum, Gras, Person enthält.&#10;&#10;Automatisch generierte Beschreibung">
            <a:extLst>
              <a:ext uri="{FF2B5EF4-FFF2-40B4-BE49-F238E27FC236}">
                <a16:creationId xmlns:a16="http://schemas.microsoft.com/office/drawing/2014/main" id="{CEC11567-8545-40A8-9F16-8C7EC818C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456257"/>
            <a:ext cx="10383381" cy="2664296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B059D5C-F6F5-4B4B-BE74-84947009D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4F48D5-B28A-41A4-9B79-8C302E62A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1444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Inhaltsübersicht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Übersichtskarte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Gondelbahn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Übernachten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Berggastronomie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Themenwege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Bikepark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 err="1"/>
              <a:t>Seilpark</a:t>
            </a:r>
            <a:endParaRPr lang="de-CH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Steinbock-Safari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Öffnungszeiten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CH" dirty="0"/>
              <a:t>Sommerrodelbahn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B51F322-97D5-4405-8F15-FFE88F4C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C7267-62EC-4048-83E7-0A06214E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2837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Übersichtskarte">
            <a:extLst>
              <a:ext uri="{FF2B5EF4-FFF2-40B4-BE49-F238E27FC236}">
                <a16:creationId xmlns:a16="http://schemas.microsoft.com/office/drawing/2014/main" id="{AECDB054-7C69-4EAF-B643-D6AD89C1E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543643" cy="963343"/>
          </a:xfrm>
        </p:spPr>
        <p:txBody>
          <a:bodyPr/>
          <a:lstStyle/>
          <a:p>
            <a:r>
              <a:rPr lang="de-CH" dirty="0"/>
              <a:t>Übersichtskarte</a:t>
            </a:r>
          </a:p>
        </p:txBody>
      </p:sp>
      <p:grpSp>
        <p:nvGrpSpPr>
          <p:cNvPr id="4" name="Icons">
            <a:extLst>
              <a:ext uri="{FF2B5EF4-FFF2-40B4-BE49-F238E27FC236}">
                <a16:creationId xmlns:a16="http://schemas.microsoft.com/office/drawing/2014/main" id="{89726E58-FF2A-4F8E-BF9B-FFF05BC580AC}"/>
              </a:ext>
            </a:extLst>
          </p:cNvPr>
          <p:cNvGrpSpPr/>
          <p:nvPr/>
        </p:nvGrpSpPr>
        <p:grpSpPr>
          <a:xfrm>
            <a:off x="938559" y="1412776"/>
            <a:ext cx="8062188" cy="4896544"/>
            <a:chOff x="838200" y="1412776"/>
            <a:chExt cx="8062188" cy="4896544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CB886E50-4B4B-44C6-BF8A-64E91D9010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8200" y="1412776"/>
              <a:ext cx="8062188" cy="4896544"/>
            </a:xfrm>
            <a:prstGeom prst="rect">
              <a:avLst/>
            </a:prstGeom>
          </p:spPr>
        </p:pic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ECDE6F91-1A95-41EF-BE55-B08AF542CA77}"/>
                </a:ext>
              </a:extLst>
            </p:cNvPr>
            <p:cNvGrpSpPr/>
            <p:nvPr/>
          </p:nvGrpSpPr>
          <p:grpSpPr>
            <a:xfrm>
              <a:off x="1132132" y="1457878"/>
              <a:ext cx="5683948" cy="2259154"/>
              <a:chOff x="1132132" y="1457878"/>
              <a:chExt cx="5683948" cy="2259154"/>
            </a:xfrm>
          </p:grpSpPr>
          <p:cxnSp>
            <p:nvCxnSpPr>
              <p:cNvPr id="19" name="Gerader Verbinder 18">
                <a:extLst>
                  <a:ext uri="{FF2B5EF4-FFF2-40B4-BE49-F238E27FC236}">
                    <a16:creationId xmlns:a16="http://schemas.microsoft.com/office/drawing/2014/main" id="{0BD41B33-4B5B-4959-BE1C-5B7FB83A7B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47528" y="1916832"/>
                <a:ext cx="4968552" cy="115212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Grafik 10" descr="Ein Bild, das Möbel enthält.&#10;&#10;Automatisch generierte Beschreibung">
                <a:extLst>
                  <a:ext uri="{FF2B5EF4-FFF2-40B4-BE49-F238E27FC236}">
                    <a16:creationId xmlns:a16="http://schemas.microsoft.com/office/drawing/2014/main" id="{982B495D-5FED-496A-AB03-09A214F9F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42162" y="1628824"/>
                <a:ext cx="210732" cy="216000"/>
              </a:xfrm>
              <a:prstGeom prst="rect">
                <a:avLst/>
              </a:prstGeom>
            </p:spPr>
          </p:pic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B62E76CA-FE09-4B67-A5ED-B8B541CBBF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84843" y="3501008"/>
                <a:ext cx="216024" cy="216024"/>
              </a:xfrm>
              <a:prstGeom prst="rect">
                <a:avLst/>
              </a:prstGeom>
            </p:spPr>
          </p:pic>
          <p:pic>
            <p:nvPicPr>
              <p:cNvPr id="14" name="Grafik 13" descr="Ein Bild, das Möbel enthält.&#10;&#10;Automatisch generierte Beschreibung">
                <a:extLst>
                  <a:ext uri="{FF2B5EF4-FFF2-40B4-BE49-F238E27FC236}">
                    <a16:creationId xmlns:a16="http://schemas.microsoft.com/office/drawing/2014/main" id="{307FC701-7066-411A-B0EC-9234887A75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32132" y="2060848"/>
                <a:ext cx="210732" cy="216000"/>
              </a:xfrm>
              <a:prstGeom prst="rect">
                <a:avLst/>
              </a:prstGeom>
            </p:spPr>
          </p:pic>
          <p:pic>
            <p:nvPicPr>
              <p:cNvPr id="15" name="Grafik 14">
                <a:extLst>
                  <a:ext uri="{FF2B5EF4-FFF2-40B4-BE49-F238E27FC236}">
                    <a16:creationId xmlns:a16="http://schemas.microsoft.com/office/drawing/2014/main" id="{633B30C5-14A3-43D8-8BF9-0FBA45DB82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66691" y="1628812"/>
                <a:ext cx="216024" cy="216024"/>
              </a:xfrm>
              <a:prstGeom prst="rect">
                <a:avLst/>
              </a:prstGeom>
            </p:spPr>
          </p:pic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43CAA7DB-07B9-4A21-A608-E6E1965408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42864" y="2060824"/>
                <a:ext cx="216024" cy="216024"/>
              </a:xfrm>
              <a:prstGeom prst="rect">
                <a:avLst/>
              </a:prstGeom>
            </p:spPr>
          </p:pic>
          <p:pic>
            <p:nvPicPr>
              <p:cNvPr id="17" name="Grafik 16">
                <a:extLst>
                  <a:ext uri="{FF2B5EF4-FFF2-40B4-BE49-F238E27FC236}">
                    <a16:creationId xmlns:a16="http://schemas.microsoft.com/office/drawing/2014/main" id="{CC8690BE-C9F5-4D3E-B61F-84857CC418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03194" y="1457878"/>
                <a:ext cx="216024" cy="216024"/>
              </a:xfrm>
              <a:prstGeom prst="rect">
                <a:avLst/>
              </a:prstGeom>
            </p:spPr>
          </p:pic>
        </p:grpSp>
      </p:grpSp>
      <p:pic>
        <p:nvPicPr>
          <p:cNvPr id="5" name="Grafik Gondel">
            <a:extLst>
              <a:ext uri="{FF2B5EF4-FFF2-40B4-BE49-F238E27FC236}">
                <a16:creationId xmlns:a16="http://schemas.microsoft.com/office/drawing/2014/main" id="{D757494B-F060-43EE-8B95-C2175C2DFB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01486" y="2924944"/>
            <a:ext cx="576064" cy="576064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71D3FA2-1546-4B14-BFCF-0B103ACF1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586297-1B31-49DF-8A11-204FCDD76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9403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-0.38724 -0.1611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62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41B8F0-291F-43C1-8D2E-FECFFE4D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543643" cy="963343"/>
          </a:xfrm>
        </p:spPr>
        <p:txBody>
          <a:bodyPr/>
          <a:lstStyle/>
          <a:p>
            <a:r>
              <a:rPr lang="de-CH" dirty="0"/>
              <a:t>Gondelbahn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76FCBF-6058-457F-8981-848182EAF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0611"/>
            <a:ext cx="10515600" cy="2505976"/>
          </a:xfrm>
        </p:spPr>
        <p:txBody>
          <a:bodyPr>
            <a:normAutofit/>
          </a:bodyPr>
          <a:lstStyle/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Eröffnung	24. April 2010</a:t>
            </a:r>
          </a:p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Höhendifferenz	696 m</a:t>
            </a:r>
          </a:p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Länge der Bahnstrecke	3 774 m</a:t>
            </a:r>
          </a:p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Fahrzeit	16 Minuten</a:t>
            </a:r>
          </a:p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maximale Förderleistung	750 Personen pro Stunde</a:t>
            </a:r>
          </a:p>
          <a:p>
            <a:pPr defTabSz="1163638">
              <a:lnSpc>
                <a:spcPct val="100000"/>
              </a:lnSpc>
              <a:spcBef>
                <a:spcPts val="0"/>
              </a:spcBef>
              <a:tabLst>
                <a:tab pos="5386388" algn="l"/>
              </a:tabLst>
            </a:pPr>
            <a:r>
              <a:rPr lang="de-CH" sz="2600" dirty="0"/>
              <a:t>Fassungsvermögen	82 Kabinen für je 4 Personen</a:t>
            </a:r>
          </a:p>
          <a:p>
            <a:endParaRPr lang="de-CH" dirty="0"/>
          </a:p>
        </p:txBody>
      </p:sp>
      <p:pic>
        <p:nvPicPr>
          <p:cNvPr id="4" name="Grafik 3" descr="Kreischberg Gondelbahn Sommerbetrieb | © TVB Murau-Kreischberg | ikarus.cc">
            <a:extLst>
              <a:ext uri="{FF2B5EF4-FFF2-40B4-BE49-F238E27FC236}">
                <a16:creationId xmlns:a16="http://schemas.microsoft.com/office/drawing/2014/main" id="{80D790A7-15C4-49DF-BCF6-68A3F6FDAE83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793" y="3946587"/>
            <a:ext cx="3401291" cy="23772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fik 5" descr="Ein Bild, das Himmel, draußen, Sportwettkampf, Sport enthält.&#10;&#10;Automatisch generierte Beschreibung">
            <a:extLst>
              <a:ext uri="{FF2B5EF4-FFF2-40B4-BE49-F238E27FC236}">
                <a16:creationId xmlns:a16="http://schemas.microsoft.com/office/drawing/2014/main" id="{7B66B33A-AA26-4DF5-8037-8D6FEBB1D3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3947796"/>
            <a:ext cx="3401291" cy="2376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B17025B-8803-442E-BAD2-DD84346CE708}"/>
              </a:ext>
            </a:extLst>
          </p:cNvPr>
          <p:cNvSpPr txBox="1"/>
          <p:nvPr/>
        </p:nvSpPr>
        <p:spPr>
          <a:xfrm>
            <a:off x="4253229" y="6054553"/>
            <a:ext cx="2333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Talstation Wolfach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2187C9D-51DB-4F8E-8718-17BDAC934D8F}"/>
              </a:ext>
            </a:extLst>
          </p:cNvPr>
          <p:cNvSpPr txBox="1"/>
          <p:nvPr/>
        </p:nvSpPr>
        <p:spPr>
          <a:xfrm>
            <a:off x="9776537" y="6054553"/>
            <a:ext cx="2333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unterwegs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192FDD8-8A71-4439-B5C8-3C2F4BE2E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90CDE3D-7FAC-480E-B74D-FE6239C5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430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8E556-AD61-49DC-BA10-A9C3C8FA1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543643" cy="963343"/>
          </a:xfrm>
        </p:spPr>
        <p:txBody>
          <a:bodyPr/>
          <a:lstStyle/>
          <a:p>
            <a:r>
              <a:rPr lang="de-CH" dirty="0"/>
              <a:t>Übernachten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5B71CD2-1C76-4D8D-B02F-8A5242A436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2443283"/>
              </p:ext>
            </p:extLst>
          </p:nvPr>
        </p:nvGraphicFramePr>
        <p:xfrm>
          <a:off x="838200" y="1785096"/>
          <a:ext cx="10515600" cy="355885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9296275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55764223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351414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Hotel Petersberg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Hotel Chalet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CH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Baumzelte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295273"/>
                  </a:ext>
                </a:extLst>
              </a:tr>
              <a:tr h="2050097">
                <a:tc>
                  <a:txBody>
                    <a:bodyPr/>
                    <a:lstStyle/>
                    <a:p>
                      <a:endParaRPr lang="de-CH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CH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CH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227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 Zimmer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 Zimmer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 Zelte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28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ab CHF 120.00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ab CHF 135.00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ab CHF 30.00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02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historisches Kurhotel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neu erbautes Lodge-Hotel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übernachten in luftiger Höhe</a:t>
                      </a:r>
                    </a:p>
                  </a:txBody>
                  <a:tcPr>
                    <a:lnL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CD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715010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84E2A10F-4FDD-40CC-9178-439EACB7BE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"/>
          <a:stretch/>
        </p:blipFill>
        <p:spPr bwMode="auto">
          <a:xfrm>
            <a:off x="928157" y="2236982"/>
            <a:ext cx="2696189" cy="19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Bildergebnis für hotel chalet">
            <a:extLst>
              <a:ext uri="{FF2B5EF4-FFF2-40B4-BE49-F238E27FC236}">
                <a16:creationId xmlns:a16="http://schemas.microsoft.com/office/drawing/2014/main" id="{C444C146-9DBB-4B82-93A4-3F130D1EDF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0932" y="2236982"/>
            <a:ext cx="2696190" cy="194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 descr="Übernachtung im Baumzelt für 2 Personen im Bergwald">
            <a:extLst>
              <a:ext uri="{FF2B5EF4-FFF2-40B4-BE49-F238E27FC236}">
                <a16:creationId xmlns:a16="http://schemas.microsoft.com/office/drawing/2014/main" id="{E917EEEA-7787-4940-92B1-B401BD4ABE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52758" y="2236982"/>
            <a:ext cx="2696190" cy="194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DE2C21B-C5A7-4195-8B3A-E7190A4B7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F3684FD7-0AAA-4664-A229-E497EFF9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2262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Berggastronomie</a:t>
            </a:r>
          </a:p>
        </p:txBody>
      </p:sp>
      <p:pic>
        <p:nvPicPr>
          <p:cNvPr id="9" name="Grafik 6: Aussicht">
            <a:extLst>
              <a:ext uri="{FF2B5EF4-FFF2-40B4-BE49-F238E27FC236}">
                <a16:creationId xmlns:a16="http://schemas.microsoft.com/office/drawing/2014/main" id="{F9941EDB-A1D3-48B5-88F7-BCE46C351B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r="2563"/>
          <a:stretch/>
        </p:blipFill>
        <p:spPr>
          <a:xfrm>
            <a:off x="8133720" y="3901206"/>
            <a:ext cx="3279868" cy="2372400"/>
          </a:xfrm>
          <a:prstGeom prst="rect">
            <a:avLst/>
          </a:prstGeom>
        </p:spPr>
      </p:pic>
      <p:pic>
        <p:nvPicPr>
          <p:cNvPr id="6" name="Grafik 5: Frühstück">
            <a:extLst>
              <a:ext uri="{FF2B5EF4-FFF2-40B4-BE49-F238E27FC236}">
                <a16:creationId xmlns:a16="http://schemas.microsoft.com/office/drawing/2014/main" id="{945D21BF-83FF-4909-935D-DAD69DA25D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16" r="3916"/>
          <a:stretch/>
        </p:blipFill>
        <p:spPr>
          <a:xfrm>
            <a:off x="4485960" y="3901206"/>
            <a:ext cx="3279868" cy="2372400"/>
          </a:xfrm>
          <a:prstGeom prst="rect">
            <a:avLst/>
          </a:prstGeom>
        </p:spPr>
      </p:pic>
      <p:pic>
        <p:nvPicPr>
          <p:cNvPr id="7" name="Grafik 4: Innenaufnahme" descr="Ein Bild, das drinnen, Boden, Tisch, Decke enthält.&#10;&#10;Automatisch generierte Beschreibung">
            <a:extLst>
              <a:ext uri="{FF2B5EF4-FFF2-40B4-BE49-F238E27FC236}">
                <a16:creationId xmlns:a16="http://schemas.microsoft.com/office/drawing/2014/main" id="{889A4F89-5865-44F1-937E-3DAE8A7E05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8" r="2619"/>
          <a:stretch/>
        </p:blipFill>
        <p:spPr>
          <a:xfrm>
            <a:off x="838200" y="3901206"/>
            <a:ext cx="3279868" cy="2372400"/>
          </a:xfrm>
          <a:prstGeom prst="rect">
            <a:avLst/>
          </a:prstGeom>
          <a:effectLst>
            <a:glow rad="152400">
              <a:srgbClr val="C00000"/>
            </a:glow>
          </a:effectLst>
        </p:spPr>
      </p:pic>
      <p:pic>
        <p:nvPicPr>
          <p:cNvPr id="10" name="Grafik 3: Restaurant Wolfacherberg" descr="Ein Bild, das Himmel, Gebäude, draußen, Boden enthält.&#10;&#10;Automatisch generierte Beschreibung">
            <a:extLst>
              <a:ext uri="{FF2B5EF4-FFF2-40B4-BE49-F238E27FC236}">
                <a16:creationId xmlns:a16="http://schemas.microsoft.com/office/drawing/2014/main" id="{FC2F0BE9-3C85-46EE-B30B-36010BAF0AD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" r="2704"/>
          <a:stretch/>
        </p:blipFill>
        <p:spPr>
          <a:xfrm flipH="1">
            <a:off x="8133720" y="1396146"/>
            <a:ext cx="3279868" cy="2372400"/>
          </a:xfrm>
          <a:prstGeom prst="rect">
            <a:avLst/>
          </a:prstGeom>
        </p:spPr>
      </p:pic>
      <p:pic>
        <p:nvPicPr>
          <p:cNvPr id="12" name="Grafik 2: Restaurant Gabriel" descr="Ein Bild, das Baum enthält.&#10;&#10;Automatisch generierte Beschreibung">
            <a:extLst>
              <a:ext uri="{FF2B5EF4-FFF2-40B4-BE49-F238E27FC236}">
                <a16:creationId xmlns:a16="http://schemas.microsoft.com/office/drawing/2014/main" id="{1EA3BC9F-042E-46C5-8772-C4675FE0FA5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5960" y="1395225"/>
            <a:ext cx="3279868" cy="2372400"/>
          </a:xfrm>
          <a:prstGeom prst="rect">
            <a:avLst/>
          </a:prstGeom>
        </p:spPr>
      </p:pic>
      <p:pic>
        <p:nvPicPr>
          <p:cNvPr id="14" name="Grafik 1: Restaurant Petersberg" descr="Ein Bild, das Himmel, draußen, Gebäude, Boden enthält.&#10;&#10;Automatisch generierte Beschreibung">
            <a:extLst>
              <a:ext uri="{FF2B5EF4-FFF2-40B4-BE49-F238E27FC236}">
                <a16:creationId xmlns:a16="http://schemas.microsoft.com/office/drawing/2014/main" id="{16FBFB77-5248-43CB-B700-5CCF6B63BDA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46"/>
          <a:stretch/>
        </p:blipFill>
        <p:spPr>
          <a:xfrm>
            <a:off x="838200" y="1394304"/>
            <a:ext cx="3279868" cy="2373321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444EAB7-CB9B-4FE8-8DDE-D3DBC0E92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AF4339F-5043-4721-8A32-0BB0F265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0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Themenwege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Natursprünge-Weg</a:t>
            </a:r>
          </a:p>
          <a:p>
            <a:r>
              <a:rPr lang="de-CH" dirty="0"/>
              <a:t>Tierwelten-Weg</a:t>
            </a:r>
          </a:p>
          <a:p>
            <a:r>
              <a:rPr lang="de-CH" dirty="0"/>
              <a:t>Barfussweg</a:t>
            </a:r>
            <a:br>
              <a:rPr lang="de-CH" dirty="0"/>
            </a:br>
            <a:endParaRPr lang="de-CH" dirty="0"/>
          </a:p>
        </p:txBody>
      </p:sp>
      <p:pic>
        <p:nvPicPr>
          <p:cNvPr id="8" name="Grafik 7" descr="Ein Bild, das draußen enthält.&#10;&#10;Automatisch generierte Beschreibung">
            <a:extLst>
              <a:ext uri="{FF2B5EF4-FFF2-40B4-BE49-F238E27FC236}">
                <a16:creationId xmlns:a16="http://schemas.microsoft.com/office/drawing/2014/main" id="{40D01EFA-93C7-4C32-98CF-22A8C3659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5229" y="3522578"/>
            <a:ext cx="3428571" cy="2340000"/>
          </a:xfrm>
          <a:prstGeom prst="rect">
            <a:avLst/>
          </a:prstGeom>
        </p:spPr>
      </p:pic>
      <p:pic>
        <p:nvPicPr>
          <p:cNvPr id="5" name="Grafik 4" descr="Ein Bild, das Gras, Himmel, Baum, draußen enthält.&#10;&#10;Automatisch generierte Beschreibung">
            <a:extLst>
              <a:ext uri="{FF2B5EF4-FFF2-40B4-BE49-F238E27FC236}">
                <a16:creationId xmlns:a16="http://schemas.microsoft.com/office/drawing/2014/main" id="{61B5FB63-115B-4847-996B-3AC8025652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" t="7418" r="12688" b="18455"/>
          <a:stretch/>
        </p:blipFill>
        <p:spPr>
          <a:xfrm>
            <a:off x="829092" y="3522578"/>
            <a:ext cx="3437680" cy="2340000"/>
          </a:xfrm>
          <a:prstGeom prst="rect">
            <a:avLst/>
          </a:prstGeom>
        </p:spPr>
      </p:pic>
      <p:pic>
        <p:nvPicPr>
          <p:cNvPr id="7" name="Grafik 6" descr="Ein Bild, das draußen, Himmel, Boden, Gras enthält.&#10;&#10;Automatisch generierte Beschreibung">
            <a:extLst>
              <a:ext uri="{FF2B5EF4-FFF2-40B4-BE49-F238E27FC236}">
                <a16:creationId xmlns:a16="http://schemas.microsoft.com/office/drawing/2014/main" id="{47CA91F3-8FA1-4E92-821E-56B3543A96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7" r="19535"/>
          <a:stretch/>
        </p:blipFill>
        <p:spPr>
          <a:xfrm>
            <a:off x="4377160" y="3522578"/>
            <a:ext cx="3437680" cy="234000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47EDC61-32D3-44B5-97AD-42316B046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10DA73-5D29-4E7E-8C0E-D3DCDD21A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14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AB933CD-8B9B-4739-969B-741C05DA3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Bikepark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E069CF29-E6B4-4820-B5D6-02B5A42846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654986"/>
              </p:ext>
            </p:extLst>
          </p:nvPr>
        </p:nvGraphicFramePr>
        <p:xfrm>
          <a:off x="-767576" y="1438507"/>
          <a:ext cx="11976409" cy="480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BA11835-39C7-4C67-9BE4-EDE46E02D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66F1EAE-890A-4399-A70A-9D40C7EED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528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AFA870-C18B-4A3B-95F9-820C050E3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Seilpark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CA5EDD-13D3-42F3-83F8-1C5B2DD97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acht Parcours </a:t>
            </a:r>
          </a:p>
          <a:p>
            <a:r>
              <a:rPr lang="de-CH" dirty="0"/>
              <a:t>sechs bis elf Stationen pro Parcours </a:t>
            </a:r>
          </a:p>
          <a:p>
            <a:r>
              <a:rPr lang="de-CH" dirty="0"/>
              <a:t>aufregende Seilbahnfahrten </a:t>
            </a:r>
          </a:p>
          <a:p>
            <a:r>
              <a:rPr lang="de-CH" dirty="0"/>
              <a:t>anspruchsvolle Hindernisse</a:t>
            </a:r>
          </a:p>
          <a:p>
            <a:r>
              <a:rPr lang="de-CH" dirty="0"/>
              <a:t>«Affenbäume» bis zu zwölf Meter </a:t>
            </a:r>
          </a:p>
          <a:p>
            <a:r>
              <a:rPr lang="de-CH" dirty="0"/>
              <a:t>Kids-Parcours (für Kinder unter sieben Jahren)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C3F3474-4695-412A-B675-C940EF3155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200" y="4270764"/>
            <a:ext cx="2286001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Ein Bild, das Baum, draußen, Person, Holz enthält.&#10;&#10;Automatisch generierte Beschreibung">
            <a:extLst>
              <a:ext uri="{FF2B5EF4-FFF2-40B4-BE49-F238E27FC236}">
                <a16:creationId xmlns:a16="http://schemas.microsoft.com/office/drawing/2014/main" id="{F7FB7F99-87B7-4D30-91FA-5089358690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00" y="4270764"/>
            <a:ext cx="2286000" cy="1800000"/>
          </a:xfrm>
          <a:prstGeom prst="rect">
            <a:avLst/>
          </a:prstGeom>
        </p:spPr>
      </p:pic>
      <p:pic>
        <p:nvPicPr>
          <p:cNvPr id="8" name="Grafik 7" descr="Ein Bild, das Baum, draußen, Mann, Schaukel enthält.&#10;&#10;Automatisch generierte Beschreibung">
            <a:extLst>
              <a:ext uri="{FF2B5EF4-FFF2-40B4-BE49-F238E27FC236}">
                <a16:creationId xmlns:a16="http://schemas.microsoft.com/office/drawing/2014/main" id="{829F1A4D-9F7F-4836-8BC7-F0A8107518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4599" y="4270764"/>
            <a:ext cx="2286001" cy="1800000"/>
          </a:xfrm>
          <a:prstGeom prst="rect">
            <a:avLst/>
          </a:prstGeom>
        </p:spPr>
      </p:pic>
      <p:pic>
        <p:nvPicPr>
          <p:cNvPr id="10" name="Grafik 9" descr="Ein Bild, das Baum, Gras, draußen, Gebäude enthält.&#10;&#10;Automatisch generierte Beschreibung">
            <a:extLst>
              <a:ext uri="{FF2B5EF4-FFF2-40B4-BE49-F238E27FC236}">
                <a16:creationId xmlns:a16="http://schemas.microsoft.com/office/drawing/2014/main" id="{67082C21-FAA4-46B2-AB2C-763955FA7B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1400" y="4270764"/>
            <a:ext cx="2286000" cy="18000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16BE55-A678-4CA2-A2AF-6116B8F86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04.06.2021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036DE6B-24A0-41A4-A68A-DEA9E10C5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F3FF-6044-4516-B56B-66644DDBBFE2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02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</Words>
  <Application>Microsoft Office PowerPoint</Application>
  <PresentationFormat>Breitbild</PresentationFormat>
  <Paragraphs>123</Paragraphs>
  <Slides>12</Slides>
  <Notes>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  <vt:variant>
        <vt:lpstr>Zielgruppenorientierte Präsentationen</vt:lpstr>
      </vt:variant>
      <vt:variant>
        <vt:i4>1</vt:i4>
      </vt:variant>
    </vt:vector>
  </HeadingPairs>
  <TitlesOfParts>
    <vt:vector size="17" baseType="lpstr">
      <vt:lpstr>Arial</vt:lpstr>
      <vt:lpstr>Calibri</vt:lpstr>
      <vt:lpstr>Verdana</vt:lpstr>
      <vt:lpstr>Office</vt:lpstr>
      <vt:lpstr>Bergbahn Petersberg AG</vt:lpstr>
      <vt:lpstr>Inhaltsübersicht</vt:lpstr>
      <vt:lpstr>Übersichtskarte</vt:lpstr>
      <vt:lpstr>Gondelbahn</vt:lpstr>
      <vt:lpstr>Übernachten</vt:lpstr>
      <vt:lpstr>Berggastronomie</vt:lpstr>
      <vt:lpstr>Themenwege</vt:lpstr>
      <vt:lpstr>Bikepark</vt:lpstr>
      <vt:lpstr>Seilpark</vt:lpstr>
      <vt:lpstr>Steinbock-Safari</vt:lpstr>
      <vt:lpstr>Öffnungszeiten 2021</vt:lpstr>
      <vt:lpstr>Sommerrodelbahn </vt:lpstr>
      <vt:lpstr>kurz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Bergbahn Petersberg AG</dc:title>
  <dc:creator>KV Schweiz</dc:creator>
  <cp:lastPrinted>2019-10-19T08:08:34Z</cp:lastPrinted>
  <dcterms:created xsi:type="dcterms:W3CDTF">2019-08-08T05:47:22Z</dcterms:created>
  <dcterms:modified xsi:type="dcterms:W3CDTF">2020-09-07T15:41:50Z</dcterms:modified>
</cp:coreProperties>
</file>