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12192000" cy="6858000"/>
  <p:notesSz cx="6858000" cy="9144000"/>
  <p:custShowLst>
    <p:custShow name="Flüssigkeiten" id="0">
      <p:sldLst>
        <p:sld r:id="rId2"/>
        <p:sld r:id="rId7"/>
      </p:sldLst>
    </p:custShow>
    <p:custShow name="Elektronische Geräte" id="1">
      <p:sldLst>
        <p:sld r:id="rId2"/>
        <p:sld r:id="rId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A635C8-20D6-44DB-A640-C037591BA2A9}" v="12" dt="2019-12-24T15:48:03.7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1" autoAdjust="0"/>
    <p:restoredTop sz="96091" autoAdjust="0"/>
  </p:normalViewPr>
  <p:slideViewPr>
    <p:cSldViewPr snapToGrid="0">
      <p:cViewPr varScale="1">
        <p:scale>
          <a:sx n="94" d="100"/>
          <a:sy n="94" d="100"/>
        </p:scale>
        <p:origin x="108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183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basch Rainer" userId="1d9dfc1d-eaeb-4587-9944-af6f96dc4450" providerId="ADAL" clId="{A87C6F43-9AA0-445E-95FC-A7B4B2442AE7}"/>
    <pc:docChg chg="modSld">
      <pc:chgData name="Lubasch Rainer" userId="1d9dfc1d-eaeb-4587-9944-af6f96dc4450" providerId="ADAL" clId="{A87C6F43-9AA0-445E-95FC-A7B4B2442AE7}" dt="2019-11-04T14:18:30.754" v="32" actId="1076"/>
      <pc:docMkLst>
        <pc:docMk/>
      </pc:docMkLst>
      <pc:sldChg chg="modSp">
        <pc:chgData name="Lubasch Rainer" userId="1d9dfc1d-eaeb-4587-9944-af6f96dc4450" providerId="ADAL" clId="{A87C6F43-9AA0-445E-95FC-A7B4B2442AE7}" dt="2019-11-04T14:18:30.754" v="32" actId="1076"/>
        <pc:sldMkLst>
          <pc:docMk/>
          <pc:sldMk cId="3821076449" sldId="265"/>
        </pc:sldMkLst>
        <pc:spChg chg="mod">
          <ac:chgData name="Lubasch Rainer" userId="1d9dfc1d-eaeb-4587-9944-af6f96dc4450" providerId="ADAL" clId="{A87C6F43-9AA0-445E-95FC-A7B4B2442AE7}" dt="2019-11-04T14:17:17.795" v="18" actId="20578"/>
          <ac:spMkLst>
            <pc:docMk/>
            <pc:sldMk cId="3821076449" sldId="265"/>
            <ac:spMk id="3" creationId="{E73C1CA2-642C-4CAB-A0BC-388B7F9B7014}"/>
          </ac:spMkLst>
        </pc:spChg>
        <pc:picChg chg="mod">
          <ac:chgData name="Lubasch Rainer" userId="1d9dfc1d-eaeb-4587-9944-af6f96dc4450" providerId="ADAL" clId="{A87C6F43-9AA0-445E-95FC-A7B4B2442AE7}" dt="2019-11-04T14:18:30.754" v="32" actId="1076"/>
          <ac:picMkLst>
            <pc:docMk/>
            <pc:sldMk cId="3821076449" sldId="265"/>
            <ac:picMk id="5" creationId="{FE9D9C71-D61A-43B9-AC2B-17339C4CFA17}"/>
          </ac:picMkLst>
        </pc:picChg>
        <pc:picChg chg="mod">
          <ac:chgData name="Lubasch Rainer" userId="1d9dfc1d-eaeb-4587-9944-af6f96dc4450" providerId="ADAL" clId="{A87C6F43-9AA0-445E-95FC-A7B4B2442AE7}" dt="2019-11-04T14:18:01.161" v="24" actId="1076"/>
          <ac:picMkLst>
            <pc:docMk/>
            <pc:sldMk cId="3821076449" sldId="265"/>
            <ac:picMk id="6" creationId="{7F031553-4374-4278-9A15-DACF4C3BFE1E}"/>
          </ac:picMkLst>
        </pc:picChg>
        <pc:picChg chg="mod">
          <ac:chgData name="Lubasch Rainer" userId="1d9dfc1d-eaeb-4587-9944-af6f96dc4450" providerId="ADAL" clId="{A87C6F43-9AA0-445E-95FC-A7B4B2442AE7}" dt="2019-11-04T14:18:18.870" v="31" actId="1037"/>
          <ac:picMkLst>
            <pc:docMk/>
            <pc:sldMk cId="3821076449" sldId="265"/>
            <ac:picMk id="7" creationId="{85350507-4BCC-4B8B-B6BC-95D8FA8AF7C8}"/>
          </ac:picMkLst>
        </pc:picChg>
        <pc:picChg chg="mod">
          <ac:chgData name="Lubasch Rainer" userId="1d9dfc1d-eaeb-4587-9944-af6f96dc4450" providerId="ADAL" clId="{A87C6F43-9AA0-445E-95FC-A7B4B2442AE7}" dt="2019-11-04T14:17:50.835" v="22" actId="1076"/>
          <ac:picMkLst>
            <pc:docMk/>
            <pc:sldMk cId="3821076449" sldId="265"/>
            <ac:picMk id="8" creationId="{77D5CCB6-E3FB-4A47-A223-4FEA1BC43375}"/>
          </ac:picMkLst>
        </pc:picChg>
        <pc:picChg chg="mod">
          <ac:chgData name="Lubasch Rainer" userId="1d9dfc1d-eaeb-4587-9944-af6f96dc4450" providerId="ADAL" clId="{A87C6F43-9AA0-445E-95FC-A7B4B2442AE7}" dt="2019-11-04T14:17:55.834" v="23" actId="1076"/>
          <ac:picMkLst>
            <pc:docMk/>
            <pc:sldMk cId="3821076449" sldId="265"/>
            <ac:picMk id="9" creationId="{E41680CA-3209-47DA-A1A5-F4CEA1F7E584}"/>
          </ac:picMkLst>
        </pc:picChg>
      </pc:sldChg>
    </pc:docChg>
  </pc:docChgLst>
  <pc:docChgLst>
    <pc:chgData name="Rainer Lubasch" userId="1d9dfc1d-eaeb-4587-9944-af6f96dc4450" providerId="ADAL" clId="{518AC8CA-1667-4A4F-9209-4D15F1B3090E}"/>
    <pc:docChg chg="delSld modSld">
      <pc:chgData name="Rainer Lubasch" userId="1d9dfc1d-eaeb-4587-9944-af6f96dc4450" providerId="ADAL" clId="{518AC8CA-1667-4A4F-9209-4D15F1B3090E}" dt="2019-04-16T15:21:30.988" v="7" actId="20577"/>
      <pc:docMkLst>
        <pc:docMk/>
      </pc:docMkLst>
      <pc:sldChg chg="modSp">
        <pc:chgData name="Rainer Lubasch" userId="1d9dfc1d-eaeb-4587-9944-af6f96dc4450" providerId="ADAL" clId="{518AC8CA-1667-4A4F-9209-4D15F1B3090E}" dt="2019-04-16T15:18:11.790" v="1" actId="14"/>
        <pc:sldMkLst>
          <pc:docMk/>
          <pc:sldMk cId="2847794388" sldId="258"/>
        </pc:sldMkLst>
        <pc:spChg chg="mod">
          <ac:chgData name="Rainer Lubasch" userId="1d9dfc1d-eaeb-4587-9944-af6f96dc4450" providerId="ADAL" clId="{518AC8CA-1667-4A4F-9209-4D15F1B3090E}" dt="2019-04-16T15:18:11.790" v="1" actId="14"/>
          <ac:spMkLst>
            <pc:docMk/>
            <pc:sldMk cId="2847794388" sldId="258"/>
            <ac:spMk id="4" creationId="{D20E8BA4-0602-4FB3-B183-FEC8CD173362}"/>
          </ac:spMkLst>
        </pc:spChg>
      </pc:sldChg>
      <pc:sldChg chg="modSp">
        <pc:chgData name="Rainer Lubasch" userId="1d9dfc1d-eaeb-4587-9944-af6f96dc4450" providerId="ADAL" clId="{518AC8CA-1667-4A4F-9209-4D15F1B3090E}" dt="2019-04-16T15:21:30.988" v="7" actId="20577"/>
        <pc:sldMkLst>
          <pc:docMk/>
          <pc:sldMk cId="3821076449" sldId="265"/>
        </pc:sldMkLst>
        <pc:spChg chg="mod">
          <ac:chgData name="Rainer Lubasch" userId="1d9dfc1d-eaeb-4587-9944-af6f96dc4450" providerId="ADAL" clId="{518AC8CA-1667-4A4F-9209-4D15F1B3090E}" dt="2019-04-16T15:21:30.988" v="7" actId="20577"/>
          <ac:spMkLst>
            <pc:docMk/>
            <pc:sldMk cId="3821076449" sldId="265"/>
            <ac:spMk id="2" creationId="{850F554D-7DB0-4DD5-9314-2DF0088D741A}"/>
          </ac:spMkLst>
        </pc:spChg>
      </pc:sldChg>
    </pc:docChg>
  </pc:docChgLst>
  <pc:docChgLst>
    <pc:chgData name="Rainer Lubasch" userId="1d9dfc1d-eaeb-4587-9944-af6f96dc4450" providerId="ADAL" clId="{D9D201C5-6869-4DD1-8352-3840906101B0}"/>
    <pc:docChg chg="undo custSel addSld delSld modSld sldOrd modMainMaster">
      <pc:chgData name="Rainer Lubasch" userId="1d9dfc1d-eaeb-4587-9944-af6f96dc4450" providerId="ADAL" clId="{D9D201C5-6869-4DD1-8352-3840906101B0}" dt="2019-04-16T15:05:41.132" v="723" actId="20577"/>
      <pc:docMkLst>
        <pc:docMk/>
      </pc:docMkLst>
      <pc:sldChg chg="addSp delSp modSp modTransition delDesignElem">
        <pc:chgData name="Rainer Lubasch" userId="1d9dfc1d-eaeb-4587-9944-af6f96dc4450" providerId="ADAL" clId="{D9D201C5-6869-4DD1-8352-3840906101B0}" dt="2019-04-15T16:32:44.670" v="269" actId="167"/>
        <pc:sldMkLst>
          <pc:docMk/>
          <pc:sldMk cId="2232955824" sldId="256"/>
        </pc:sldMkLst>
        <pc:spChg chg="add del mod">
          <ac:chgData name="Rainer Lubasch" userId="1d9dfc1d-eaeb-4587-9944-af6f96dc4450" providerId="ADAL" clId="{D9D201C5-6869-4DD1-8352-3840906101B0}" dt="2019-04-15T16:30:43.721" v="257"/>
          <ac:spMkLst>
            <pc:docMk/>
            <pc:sldMk cId="2232955824" sldId="256"/>
            <ac:spMk id="5" creationId="{A647316B-F07C-4919-8CDE-D7280E44FF19}"/>
          </ac:spMkLst>
        </pc:spChg>
        <pc:spChg chg="add del mod">
          <ac:chgData name="Rainer Lubasch" userId="1d9dfc1d-eaeb-4587-9944-af6f96dc4450" providerId="ADAL" clId="{D9D201C5-6869-4DD1-8352-3840906101B0}" dt="2019-04-15T16:30:43.721" v="257"/>
          <ac:spMkLst>
            <pc:docMk/>
            <pc:sldMk cId="2232955824" sldId="256"/>
            <ac:spMk id="8" creationId="{A58F0ABC-BAD1-4841-A9C6-C5E0CCF57D28}"/>
          </ac:spMkLst>
        </pc:spChg>
        <pc:spChg chg="add del">
          <ac:chgData name="Rainer Lubasch" userId="1d9dfc1d-eaeb-4587-9944-af6f96dc4450" providerId="ADAL" clId="{D9D201C5-6869-4DD1-8352-3840906101B0}" dt="2019-04-15T16:32:05.914" v="267"/>
          <ac:spMkLst>
            <pc:docMk/>
            <pc:sldMk cId="2232955824" sldId="256"/>
            <ac:spMk id="9" creationId="{AD84F4E6-B3B1-40B7-A8C4-2D1683E6F637}"/>
          </ac:spMkLst>
        </pc:spChg>
        <pc:spChg chg="add del">
          <ac:chgData name="Rainer Lubasch" userId="1d9dfc1d-eaeb-4587-9944-af6f96dc4450" providerId="ADAL" clId="{D9D201C5-6869-4DD1-8352-3840906101B0}" dt="2019-04-15T16:32:05.914" v="267"/>
          <ac:spMkLst>
            <pc:docMk/>
            <pc:sldMk cId="2232955824" sldId="256"/>
            <ac:spMk id="11" creationId="{67B81D4B-A7B2-4B11-A131-E1B85DFEE4E3}"/>
          </ac:spMkLst>
        </pc:spChg>
        <pc:picChg chg="ord">
          <ac:chgData name="Rainer Lubasch" userId="1d9dfc1d-eaeb-4587-9944-af6f96dc4450" providerId="ADAL" clId="{D9D201C5-6869-4DD1-8352-3840906101B0}" dt="2019-04-15T16:32:44.670" v="269" actId="167"/>
          <ac:picMkLst>
            <pc:docMk/>
            <pc:sldMk cId="2232955824" sldId="256"/>
            <ac:picMk id="4" creationId="{AEA9F0BF-E46D-4080-B362-25FAF2C22904}"/>
          </ac:picMkLst>
        </pc:picChg>
      </pc:sldChg>
      <pc:sldChg chg="addSp modSp modTransition modAnim">
        <pc:chgData name="Rainer Lubasch" userId="1d9dfc1d-eaeb-4587-9944-af6f96dc4450" providerId="ADAL" clId="{D9D201C5-6869-4DD1-8352-3840906101B0}" dt="2019-04-15T15:25:03.430" v="222"/>
        <pc:sldMkLst>
          <pc:docMk/>
          <pc:sldMk cId="3036094699" sldId="257"/>
        </pc:sldMkLst>
        <pc:spChg chg="add mod">
          <ac:chgData name="Rainer Lubasch" userId="1d9dfc1d-eaeb-4587-9944-af6f96dc4450" providerId="ADAL" clId="{D9D201C5-6869-4DD1-8352-3840906101B0}" dt="2019-04-15T12:49:38.283" v="98" actId="207"/>
          <ac:spMkLst>
            <pc:docMk/>
            <pc:sldMk cId="3036094699" sldId="257"/>
            <ac:spMk id="8" creationId="{179F7814-7674-433B-9C62-CDB214465454}"/>
          </ac:spMkLst>
        </pc:spChg>
        <pc:picChg chg="mod ord">
          <ac:chgData name="Rainer Lubasch" userId="1d9dfc1d-eaeb-4587-9944-af6f96dc4450" providerId="ADAL" clId="{D9D201C5-6869-4DD1-8352-3840906101B0}" dt="2019-04-15T12:52:55.912" v="101" actId="1076"/>
          <ac:picMkLst>
            <pc:docMk/>
            <pc:sldMk cId="3036094699" sldId="257"/>
            <ac:picMk id="9" creationId="{AE3710CF-8F1F-4BA5-951B-D3BB9E3DE6CE}"/>
          </ac:picMkLst>
        </pc:picChg>
        <pc:picChg chg="mod">
          <ac:chgData name="Rainer Lubasch" userId="1d9dfc1d-eaeb-4587-9944-af6f96dc4450" providerId="ADAL" clId="{D9D201C5-6869-4DD1-8352-3840906101B0}" dt="2019-04-13T17:09:13.578" v="32" actId="14100"/>
          <ac:picMkLst>
            <pc:docMk/>
            <pc:sldMk cId="3036094699" sldId="257"/>
            <ac:picMk id="13" creationId="{AC4ABC73-969E-4B13-8CEA-90819DF6BCED}"/>
          </ac:picMkLst>
        </pc:picChg>
      </pc:sldChg>
      <pc:sldChg chg="modSp modTransition">
        <pc:chgData name="Rainer Lubasch" userId="1d9dfc1d-eaeb-4587-9944-af6f96dc4450" providerId="ADAL" clId="{D9D201C5-6869-4DD1-8352-3840906101B0}" dt="2019-04-15T15:22:17.660" v="207"/>
        <pc:sldMkLst>
          <pc:docMk/>
          <pc:sldMk cId="2847794388" sldId="258"/>
        </pc:sldMkLst>
        <pc:spChg chg="mod">
          <ac:chgData name="Rainer Lubasch" userId="1d9dfc1d-eaeb-4587-9944-af6f96dc4450" providerId="ADAL" clId="{D9D201C5-6869-4DD1-8352-3840906101B0}" dt="2019-04-13T17:12:20.746" v="37" actId="15"/>
          <ac:spMkLst>
            <pc:docMk/>
            <pc:sldMk cId="2847794388" sldId="258"/>
            <ac:spMk id="4" creationId="{D20E8BA4-0602-4FB3-B183-FEC8CD173362}"/>
          </ac:spMkLst>
        </pc:spChg>
      </pc:sldChg>
      <pc:sldChg chg="addSp delSp modSp modTransition">
        <pc:chgData name="Rainer Lubasch" userId="1d9dfc1d-eaeb-4587-9944-af6f96dc4450" providerId="ADAL" clId="{D9D201C5-6869-4DD1-8352-3840906101B0}" dt="2019-04-15T15:25:07.518" v="224"/>
        <pc:sldMkLst>
          <pc:docMk/>
          <pc:sldMk cId="1103356901" sldId="259"/>
        </pc:sldMkLst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5" creationId="{EA295CF3-7366-40FB-93DB-EEE2C9AB0041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1" creationId="{A5BB4054-A516-48F4-954B-71314FC93B5A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2" creationId="{10487591-E0DD-4E44-948A-EFB2B9468813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3" creationId="{8C14AEF0-4520-4028-A118-F676E8B20B13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4" creationId="{952EA199-85CB-4A0E-8C73-974DD71EAFA3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6" creationId="{121E6093-E0A7-48D1-B13C-F8242F1B1C46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7" creationId="{77982B94-623A-4E11-A837-DBDAF8C8DE1A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8" creationId="{A81B4DDE-7986-4E17-98C3-8D3835137085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9" creationId="{95F6A5A4-C85F-445A-BA7A-FB19870ABB60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20" creationId="{1179DF2A-DA12-4C65-9036-1D7DCB6325AA}"/>
          </ac:spMkLst>
        </pc:spChg>
        <pc:grpChg chg="add mod ord">
          <ac:chgData name="Rainer Lubasch" userId="1d9dfc1d-eaeb-4587-9944-af6f96dc4450" providerId="ADAL" clId="{D9D201C5-6869-4DD1-8352-3840906101B0}" dt="2019-04-15T14:50:25.748" v="150" actId="164"/>
          <ac:grpSpMkLst>
            <pc:docMk/>
            <pc:sldMk cId="1103356901" sldId="259"/>
            <ac:grpSpMk id="15" creationId="{AC53ED9D-A6CE-46C2-9CFF-B733B48FDCC7}"/>
          </ac:grpSpMkLst>
        </pc:grpChg>
        <pc:picChg chg="add mod">
          <ac:chgData name="Rainer Lubasch" userId="1d9dfc1d-eaeb-4587-9944-af6f96dc4450" providerId="ADAL" clId="{D9D201C5-6869-4DD1-8352-3840906101B0}" dt="2019-04-15T14:53:33.965" v="179" actId="555"/>
          <ac:picMkLst>
            <pc:docMk/>
            <pc:sldMk cId="1103356901" sldId="259"/>
            <ac:picMk id="6" creationId="{5E68C2F2-801C-45AA-9F0E-2F8DC69F0775}"/>
          </ac:picMkLst>
        </pc:picChg>
        <pc:picChg chg="mod">
          <ac:chgData name="Rainer Lubasch" userId="1d9dfc1d-eaeb-4587-9944-af6f96dc4450" providerId="ADAL" clId="{D9D201C5-6869-4DD1-8352-3840906101B0}" dt="2019-04-15T14:53:33.965" v="179" actId="555"/>
          <ac:picMkLst>
            <pc:docMk/>
            <pc:sldMk cId="1103356901" sldId="259"/>
            <ac:picMk id="7" creationId="{55277570-3D9B-40EC-858A-461F6C24C0D4}"/>
          </ac:picMkLst>
        </pc:picChg>
        <pc:picChg chg="add mod">
          <ac:chgData name="Rainer Lubasch" userId="1d9dfc1d-eaeb-4587-9944-af6f96dc4450" providerId="ADAL" clId="{D9D201C5-6869-4DD1-8352-3840906101B0}" dt="2019-04-15T14:53:33.965" v="179" actId="555"/>
          <ac:picMkLst>
            <pc:docMk/>
            <pc:sldMk cId="1103356901" sldId="259"/>
            <ac:picMk id="8" creationId="{B79BB02A-8294-470C-A93E-8DC765A24D5B}"/>
          </ac:picMkLst>
        </pc:picChg>
        <pc:picChg chg="add mod">
          <ac:chgData name="Rainer Lubasch" userId="1d9dfc1d-eaeb-4587-9944-af6f96dc4450" providerId="ADAL" clId="{D9D201C5-6869-4DD1-8352-3840906101B0}" dt="2019-04-15T14:53:33.965" v="179" actId="555"/>
          <ac:picMkLst>
            <pc:docMk/>
            <pc:sldMk cId="1103356901" sldId="259"/>
            <ac:picMk id="9" creationId="{7D93C925-5585-4075-A13E-EEA8A288AE7C}"/>
          </ac:picMkLst>
        </pc:picChg>
        <pc:picChg chg="add mod">
          <ac:chgData name="Rainer Lubasch" userId="1d9dfc1d-eaeb-4587-9944-af6f96dc4450" providerId="ADAL" clId="{D9D201C5-6869-4DD1-8352-3840906101B0}" dt="2019-04-15T14:53:33.965" v="179" actId="555"/>
          <ac:picMkLst>
            <pc:docMk/>
            <pc:sldMk cId="1103356901" sldId="259"/>
            <ac:picMk id="10" creationId="{E8A81FED-1FE8-477A-9618-19B0A12CE3A2}"/>
          </ac:picMkLst>
        </pc:picChg>
      </pc:sldChg>
      <pc:sldChg chg="modTransition modNotesTx">
        <pc:chgData name="Rainer Lubasch" userId="1d9dfc1d-eaeb-4587-9944-af6f96dc4450" providerId="ADAL" clId="{D9D201C5-6869-4DD1-8352-3840906101B0}" dt="2019-04-15T15:34:12.458" v="238" actId="20577"/>
        <pc:sldMkLst>
          <pc:docMk/>
          <pc:sldMk cId="3286331459" sldId="260"/>
        </pc:sldMkLst>
      </pc:sldChg>
      <pc:sldChg chg="addSp modSp modTransition">
        <pc:chgData name="Rainer Lubasch" userId="1d9dfc1d-eaeb-4587-9944-af6f96dc4450" providerId="ADAL" clId="{D9D201C5-6869-4DD1-8352-3840906101B0}" dt="2019-04-15T16:33:35.897" v="273" actId="1076"/>
        <pc:sldMkLst>
          <pc:docMk/>
          <pc:sldMk cId="2201132757" sldId="261"/>
        </pc:sldMkLst>
        <pc:spChg chg="mod">
          <ac:chgData name="Rainer Lubasch" userId="1d9dfc1d-eaeb-4587-9944-af6f96dc4450" providerId="ADAL" clId="{D9D201C5-6869-4DD1-8352-3840906101B0}" dt="2019-04-15T15:48:04.204" v="239" actId="6549"/>
          <ac:spMkLst>
            <pc:docMk/>
            <pc:sldMk cId="2201132757" sldId="261"/>
            <ac:spMk id="7" creationId="{AE310AE7-7673-469E-8246-1F2AA621C35F}"/>
          </ac:spMkLst>
        </pc:spChg>
        <pc:spChg chg="add mod">
          <ac:chgData name="Rainer Lubasch" userId="1d9dfc1d-eaeb-4587-9944-af6f96dc4450" providerId="ADAL" clId="{D9D201C5-6869-4DD1-8352-3840906101B0}" dt="2019-04-15T16:33:35.897" v="273" actId="1076"/>
          <ac:spMkLst>
            <pc:docMk/>
            <pc:sldMk cId="2201132757" sldId="261"/>
            <ac:spMk id="9" creationId="{64586DF1-2AE9-4EA5-BCD5-ABB8081D087B}"/>
          </ac:spMkLst>
        </pc:spChg>
        <pc:picChg chg="ord">
          <ac:chgData name="Rainer Lubasch" userId="1d9dfc1d-eaeb-4587-9944-af6f96dc4450" providerId="ADAL" clId="{D9D201C5-6869-4DD1-8352-3840906101B0}" dt="2019-04-15T15:49:54.058" v="241" actId="167"/>
          <ac:picMkLst>
            <pc:docMk/>
            <pc:sldMk cId="2201132757" sldId="261"/>
            <ac:picMk id="8" creationId="{76742434-0DDB-4B28-92AF-EB54F260FE8B}"/>
          </ac:picMkLst>
        </pc:picChg>
      </pc:sldChg>
      <pc:sldChg chg="addSp delSp modSp add ord modTransition setBg">
        <pc:chgData name="Rainer Lubasch" userId="1d9dfc1d-eaeb-4587-9944-af6f96dc4450" providerId="ADAL" clId="{D9D201C5-6869-4DD1-8352-3840906101B0}" dt="2019-04-16T12:53:00.495" v="281"/>
        <pc:sldMkLst>
          <pc:docMk/>
          <pc:sldMk cId="1181113410" sldId="262"/>
        </pc:sldMkLst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2" creationId="{1774877F-12B1-4563-A37D-71EB7006CDD5}"/>
          </ac:spMkLst>
        </pc:spChg>
        <pc:spChg chg="add del mod">
          <ac:chgData name="Rainer Lubasch" userId="1d9dfc1d-eaeb-4587-9944-af6f96dc4450" providerId="ADAL" clId="{D9D201C5-6869-4DD1-8352-3840906101B0}" dt="2019-04-15T15:27:48.423" v="229" actId="20577"/>
          <ac:spMkLst>
            <pc:docMk/>
            <pc:sldMk cId="1181113410" sldId="262"/>
            <ac:spMk id="2" creationId="{26BE6A06-4F2D-4688-9ED2-FF533FDD71BB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3" creationId="{197FE2AA-4111-4506-9B81-FE8D82D3E75D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4" creationId="{81BBCB65-DDD6-40C6-9C78-B1AD304577F6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5" creationId="{52F432E3-E31E-431E-96E1-0CC2EC4398BE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6" creationId="{7416966A-4D9A-4E5F-AD4C-19A3825235A2}"/>
          </ac:spMkLst>
        </pc:spChg>
        <pc:picChg chg="add del mod">
          <ac:chgData name="Rainer Lubasch" userId="1d9dfc1d-eaeb-4587-9944-af6f96dc4450" providerId="ADAL" clId="{D9D201C5-6869-4DD1-8352-3840906101B0}" dt="2019-04-13T16:53:47.003" v="20" actId="478"/>
          <ac:picMkLst>
            <pc:docMk/>
            <pc:sldMk cId="1181113410" sldId="262"/>
            <ac:picMk id="8" creationId="{AB6B11A2-3B94-481F-BD5C-A9061DBFC21D}"/>
          </ac:picMkLst>
        </pc:picChg>
        <pc:picChg chg="add del mod">
          <ac:chgData name="Rainer Lubasch" userId="1d9dfc1d-eaeb-4587-9944-af6f96dc4450" providerId="ADAL" clId="{D9D201C5-6869-4DD1-8352-3840906101B0}" dt="2019-04-13T16:54:48.351" v="23" actId="478"/>
          <ac:picMkLst>
            <pc:docMk/>
            <pc:sldMk cId="1181113410" sldId="262"/>
            <ac:picMk id="10" creationId="{D23ABE7E-ED69-48F1-9186-54692191863D}"/>
          </ac:picMkLst>
        </pc:picChg>
      </pc:sldChg>
      <pc:sldChg chg="addSp modSp add ord setFolMasterAnim modAnim">
        <pc:chgData name="Rainer Lubasch" userId="1d9dfc1d-eaeb-4587-9944-af6f96dc4450" providerId="ADAL" clId="{D9D201C5-6869-4DD1-8352-3840906101B0}" dt="2019-04-16T15:05:34.565" v="722" actId="20577"/>
        <pc:sldMkLst>
          <pc:docMk/>
          <pc:sldMk cId="3821076449" sldId="265"/>
        </pc:sldMkLst>
        <pc:spChg chg="mod">
          <ac:chgData name="Rainer Lubasch" userId="1d9dfc1d-eaeb-4587-9944-af6f96dc4450" providerId="ADAL" clId="{D9D201C5-6869-4DD1-8352-3840906101B0}" dt="2019-04-16T13:02:07.463" v="485" actId="20577"/>
          <ac:spMkLst>
            <pc:docMk/>
            <pc:sldMk cId="3821076449" sldId="265"/>
            <ac:spMk id="2" creationId="{850F554D-7DB0-4DD5-9314-2DF0088D741A}"/>
          </ac:spMkLst>
        </pc:spChg>
        <pc:spChg chg="mod">
          <ac:chgData name="Rainer Lubasch" userId="1d9dfc1d-eaeb-4587-9944-af6f96dc4450" providerId="ADAL" clId="{D9D201C5-6869-4DD1-8352-3840906101B0}" dt="2019-04-16T15:05:34.565" v="722" actId="20577"/>
          <ac:spMkLst>
            <pc:docMk/>
            <pc:sldMk cId="3821076449" sldId="265"/>
            <ac:spMk id="3" creationId="{E73C1CA2-642C-4CAB-A0BC-388B7F9B7014}"/>
          </ac:spMkLst>
        </pc:sp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5" creationId="{FE9D9C71-D61A-43B9-AC2B-17339C4CFA17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6" creationId="{7F031553-4374-4278-9A15-DACF4C3BFE1E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7" creationId="{85350507-4BCC-4B8B-B6BC-95D8FA8AF7C8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8" creationId="{77D5CCB6-E3FB-4A47-A223-4FEA1BC43375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9" creationId="{E41680CA-3209-47DA-A1A5-F4CEA1F7E584}"/>
          </ac:picMkLst>
        </pc:picChg>
      </pc:sldChg>
      <pc:sldMasterChg chg="modSp modAnim modSldLayout">
        <pc:chgData name="Rainer Lubasch" userId="1d9dfc1d-eaeb-4587-9944-af6f96dc4450" providerId="ADAL" clId="{D9D201C5-6869-4DD1-8352-3840906101B0}" dt="2019-04-15T16:37:58.753" v="276"/>
        <pc:sldMasterMkLst>
          <pc:docMk/>
          <pc:sldMasterMk cId="1925187263" sldId="2147483660"/>
        </pc:sldMasterMkLst>
        <pc:spChg chg="mod">
          <ac:chgData name="Rainer Lubasch" userId="1d9dfc1d-eaeb-4587-9944-af6f96dc4450" providerId="ADAL" clId="{D9D201C5-6869-4DD1-8352-3840906101B0}" dt="2019-04-15T15:18:02.964" v="194" actId="179"/>
          <ac:spMkLst>
            <pc:docMk/>
            <pc:sldMasterMk cId="1925187263" sldId="2147483660"/>
            <ac:spMk id="3" creationId="{00000000-0000-0000-0000-000000000000}"/>
          </ac:spMkLst>
        </pc:spChg>
        <pc:spChg chg="mod">
          <ac:chgData name="Rainer Lubasch" userId="1d9dfc1d-eaeb-4587-9944-af6f96dc4450" providerId="ADAL" clId="{D9D201C5-6869-4DD1-8352-3840906101B0}" dt="2019-04-15T15:04:29.503" v="189" actId="1076"/>
          <ac:spMkLst>
            <pc:docMk/>
            <pc:sldMasterMk cId="1925187263" sldId="2147483660"/>
            <ac:spMk id="6" creationId="{00000000-0000-0000-0000-000000000000}"/>
          </ac:spMkLst>
        </pc:spChg>
        <pc:spChg chg="mod">
          <ac:chgData name="Rainer Lubasch" userId="1d9dfc1d-eaeb-4587-9944-af6f96dc4450" providerId="ADAL" clId="{D9D201C5-6869-4DD1-8352-3840906101B0}" dt="2019-04-15T15:02:09.095" v="185" actId="20578"/>
          <ac:spMkLst>
            <pc:docMk/>
            <pc:sldMasterMk cId="1925187263" sldId="2147483660"/>
            <ac:spMk id="7" creationId="{00000000-0000-0000-0000-000000000000}"/>
          </ac:spMkLst>
        </pc:spChg>
        <pc:sldLayoutChg chg="addSp delSp modSp">
          <pc:chgData name="Rainer Lubasch" userId="1d9dfc1d-eaeb-4587-9944-af6f96dc4450" providerId="ADAL" clId="{D9D201C5-6869-4DD1-8352-3840906101B0}" dt="2019-04-15T16:33:15.894" v="271"/>
          <pc:sldLayoutMkLst>
            <pc:docMk/>
            <pc:sldMasterMk cId="1925187263" sldId="2147483660"/>
            <pc:sldLayoutMk cId="2150019994" sldId="2147483661"/>
          </pc:sldLayoutMkLst>
          <pc:spChg chg="del">
            <ac:chgData name="Rainer Lubasch" userId="1d9dfc1d-eaeb-4587-9944-af6f96dc4450" providerId="ADAL" clId="{D9D201C5-6869-4DD1-8352-3840906101B0}" dt="2019-04-15T16:30:58.389" v="258" actId="478"/>
            <ac:spMkLst>
              <pc:docMk/>
              <pc:sldMasterMk cId="1925187263" sldId="2147483660"/>
              <pc:sldLayoutMk cId="2150019994" sldId="2147483661"/>
              <ac:spMk id="4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5T16:31:00.510" v="259" actId="478"/>
            <ac:spMkLst>
              <pc:docMk/>
              <pc:sldMasterMk cId="1925187263" sldId="2147483660"/>
              <pc:sldLayoutMk cId="2150019994" sldId="2147483661"/>
              <ac:spMk id="5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5T16:31:05.010" v="260" actId="478"/>
            <ac:spMkLst>
              <pc:docMk/>
              <pc:sldMasterMk cId="1925187263" sldId="2147483660"/>
              <pc:sldLayoutMk cId="2150019994" sldId="2147483661"/>
              <ac:spMk id="6" creationId="{00000000-0000-0000-0000-000000000000}"/>
            </ac:spMkLst>
          </pc:spChg>
          <pc:spChg chg="add del mod ord">
            <ac:chgData name="Rainer Lubasch" userId="1d9dfc1d-eaeb-4587-9944-af6f96dc4450" providerId="ADAL" clId="{D9D201C5-6869-4DD1-8352-3840906101B0}" dt="2019-04-15T16:33:15.894" v="271"/>
            <ac:spMkLst>
              <pc:docMk/>
              <pc:sldMasterMk cId="1925187263" sldId="2147483660"/>
              <pc:sldLayoutMk cId="2150019994" sldId="2147483661"/>
              <ac:spMk id="8" creationId="{CDD87107-C06C-4518-83F7-9DDF1F1AD21B}"/>
            </ac:spMkLst>
          </pc:spChg>
          <pc:spChg chg="add del mod ord">
            <ac:chgData name="Rainer Lubasch" userId="1d9dfc1d-eaeb-4587-9944-af6f96dc4450" providerId="ADAL" clId="{D9D201C5-6869-4DD1-8352-3840906101B0}" dt="2019-04-15T16:33:13.543" v="270" actId="478"/>
            <ac:spMkLst>
              <pc:docMk/>
              <pc:sldMasterMk cId="1925187263" sldId="2147483660"/>
              <pc:sldLayoutMk cId="2150019994" sldId="2147483661"/>
              <ac:spMk id="9" creationId="{0F3241F5-3898-4670-962A-C08C19AD564F}"/>
            </ac:spMkLst>
          </pc:spChg>
        </pc:sldLayoutChg>
        <pc:sldLayoutChg chg="modSp">
          <pc:chgData name="Rainer Lubasch" userId="1d9dfc1d-eaeb-4587-9944-af6f96dc4450" providerId="ADAL" clId="{D9D201C5-6869-4DD1-8352-3840906101B0}" dt="2019-04-13T17:08:40.170" v="31" actId="207"/>
          <pc:sldLayoutMkLst>
            <pc:docMk/>
            <pc:sldMasterMk cId="1925187263" sldId="2147483660"/>
            <pc:sldLayoutMk cId="636072185" sldId="2147483665"/>
          </pc:sldLayoutMkLst>
          <pc:spChg chg="mod">
            <ac:chgData name="Rainer Lubasch" userId="1d9dfc1d-eaeb-4587-9944-af6f96dc4450" providerId="ADAL" clId="{D9D201C5-6869-4DD1-8352-3840906101B0}" dt="2019-04-13T17:08:37.381" v="30" actId="207"/>
            <ac:spMkLst>
              <pc:docMk/>
              <pc:sldMasterMk cId="1925187263" sldId="2147483660"/>
              <pc:sldLayoutMk cId="636072185" sldId="2147483665"/>
              <ac:spMk id="3" creationId="{00000000-0000-0000-0000-000000000000}"/>
            </ac:spMkLst>
          </pc:spChg>
          <pc:spChg chg="mod">
            <ac:chgData name="Rainer Lubasch" userId="1d9dfc1d-eaeb-4587-9944-af6f96dc4450" providerId="ADAL" clId="{D9D201C5-6869-4DD1-8352-3840906101B0}" dt="2019-04-13T17:08:40.170" v="31" actId="207"/>
            <ac:spMkLst>
              <pc:docMk/>
              <pc:sldMasterMk cId="1925187263" sldId="2147483660"/>
              <pc:sldLayoutMk cId="636072185" sldId="2147483665"/>
              <ac:spMk id="5" creationId="{00000000-0000-0000-0000-000000000000}"/>
            </ac:spMkLst>
          </pc:spChg>
        </pc:sldLayoutChg>
        <pc:sldLayoutChg chg="addSp delSp modSp setBg">
          <pc:chgData name="Rainer Lubasch" userId="1d9dfc1d-eaeb-4587-9944-af6f96dc4450" providerId="ADAL" clId="{D9D201C5-6869-4DD1-8352-3840906101B0}" dt="2019-04-13T16:55:40.832" v="26" actId="14100"/>
          <pc:sldLayoutMkLst>
            <pc:docMk/>
            <pc:sldMasterMk cId="1925187263" sldId="2147483660"/>
            <pc:sldLayoutMk cId="1374085984" sldId="2147483667"/>
          </pc:sldLayoutMkLst>
          <pc:spChg chg="del">
            <ac:chgData name="Rainer Lubasch" userId="1d9dfc1d-eaeb-4587-9944-af6f96dc4450" providerId="ADAL" clId="{D9D201C5-6869-4DD1-8352-3840906101B0}" dt="2019-04-13T16:49:15.282" v="9" actId="478"/>
            <ac:spMkLst>
              <pc:docMk/>
              <pc:sldMasterMk cId="1925187263" sldId="2147483660"/>
              <pc:sldLayoutMk cId="1374085984" sldId="2147483667"/>
              <ac:spMk id="2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3T16:49:13.874" v="8" actId="478"/>
            <ac:spMkLst>
              <pc:docMk/>
              <pc:sldMasterMk cId="1925187263" sldId="2147483660"/>
              <pc:sldLayoutMk cId="1374085984" sldId="2147483667"/>
              <ac:spMk id="3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3T16:49:12.107" v="7" actId="478"/>
            <ac:spMkLst>
              <pc:docMk/>
              <pc:sldMasterMk cId="1925187263" sldId="2147483660"/>
              <pc:sldLayoutMk cId="1374085984" sldId="2147483667"/>
              <ac:spMk id="4" creationId="{00000000-0000-0000-0000-000000000000}"/>
            </ac:spMkLst>
          </pc:spChg>
          <pc:picChg chg="add mod">
            <ac:chgData name="Rainer Lubasch" userId="1d9dfc1d-eaeb-4587-9944-af6f96dc4450" providerId="ADAL" clId="{D9D201C5-6869-4DD1-8352-3840906101B0}" dt="2019-04-13T16:55:40.832" v="26" actId="14100"/>
            <ac:picMkLst>
              <pc:docMk/>
              <pc:sldMasterMk cId="1925187263" sldId="2147483660"/>
              <pc:sldLayoutMk cId="1374085984" sldId="2147483667"/>
              <ac:picMk id="6" creationId="{F90B8979-4570-4779-BE0E-B306644B16F1}"/>
            </ac:picMkLst>
          </pc:picChg>
        </pc:sldLayoutChg>
      </pc:sldMasterChg>
    </pc:docChg>
  </pc:docChgLst>
  <pc:docChgLst>
    <pc:chgData name="Rainer Lubasch" userId="1d9dfc1d-eaeb-4587-9944-af6f96dc4450" providerId="ADAL" clId="{42A635C8-20D6-44DB-A640-C037591BA2A9}"/>
    <pc:docChg chg="modSld">
      <pc:chgData name="Rainer Lubasch" userId="1d9dfc1d-eaeb-4587-9944-af6f96dc4450" providerId="ADAL" clId="{42A635C8-20D6-44DB-A640-C037591BA2A9}" dt="2019-12-24T15:55:00.094" v="66" actId="14100"/>
      <pc:docMkLst>
        <pc:docMk/>
      </pc:docMkLst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2232955824" sldId="256"/>
        </pc:sldMkLst>
      </pc:sldChg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3036094699" sldId="257"/>
        </pc:sldMkLst>
      </pc:sldChg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2847794388" sldId="258"/>
        </pc:sldMkLst>
      </pc:sldChg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1103356901" sldId="259"/>
        </pc:sldMkLst>
      </pc:sldChg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3286331459" sldId="260"/>
        </pc:sldMkLst>
      </pc:sldChg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2201132757" sldId="261"/>
        </pc:sldMkLst>
      </pc:sldChg>
      <pc:sldChg chg="modTransition">
        <pc:chgData name="Rainer Lubasch" userId="1d9dfc1d-eaeb-4587-9944-af6f96dc4450" providerId="ADAL" clId="{42A635C8-20D6-44DB-A640-C037591BA2A9}" dt="2019-12-24T15:48:03.727" v="11"/>
        <pc:sldMkLst>
          <pc:docMk/>
          <pc:sldMk cId="1181113410" sldId="262"/>
        </pc:sldMkLst>
      </pc:sldChg>
      <pc:sldChg chg="modSp">
        <pc:chgData name="Rainer Lubasch" userId="1d9dfc1d-eaeb-4587-9944-af6f96dc4450" providerId="ADAL" clId="{42A635C8-20D6-44DB-A640-C037591BA2A9}" dt="2019-12-24T15:55:00.094" v="66" actId="14100"/>
        <pc:sldMkLst>
          <pc:docMk/>
          <pc:sldMk cId="3821076449" sldId="265"/>
        </pc:sldMkLst>
        <pc:spChg chg="mod">
          <ac:chgData name="Rainer Lubasch" userId="1d9dfc1d-eaeb-4587-9944-af6f96dc4450" providerId="ADAL" clId="{42A635C8-20D6-44DB-A640-C037591BA2A9}" dt="2019-12-24T15:49:38.867" v="50" actId="6549"/>
          <ac:spMkLst>
            <pc:docMk/>
            <pc:sldMk cId="3821076449" sldId="265"/>
            <ac:spMk id="2" creationId="{850F554D-7DB0-4DD5-9314-2DF0088D741A}"/>
          </ac:spMkLst>
        </pc:spChg>
        <pc:spChg chg="mod">
          <ac:chgData name="Rainer Lubasch" userId="1d9dfc1d-eaeb-4587-9944-af6f96dc4450" providerId="ADAL" clId="{42A635C8-20D6-44DB-A640-C037591BA2A9}" dt="2019-12-24T15:54:05.829" v="55" actId="948"/>
          <ac:spMkLst>
            <pc:docMk/>
            <pc:sldMk cId="3821076449" sldId="265"/>
            <ac:spMk id="3" creationId="{E73C1CA2-642C-4CAB-A0BC-388B7F9B7014}"/>
          </ac:spMkLst>
        </pc:spChg>
        <pc:picChg chg="mod">
          <ac:chgData name="Rainer Lubasch" userId="1d9dfc1d-eaeb-4587-9944-af6f96dc4450" providerId="ADAL" clId="{42A635C8-20D6-44DB-A640-C037591BA2A9}" dt="2019-12-24T15:54:15.133" v="57" actId="14100"/>
          <ac:picMkLst>
            <pc:docMk/>
            <pc:sldMk cId="3821076449" sldId="265"/>
            <ac:picMk id="5" creationId="{FE9D9C71-D61A-43B9-AC2B-17339C4CFA17}"/>
          </ac:picMkLst>
        </pc:picChg>
        <pc:picChg chg="mod">
          <ac:chgData name="Rainer Lubasch" userId="1d9dfc1d-eaeb-4587-9944-af6f96dc4450" providerId="ADAL" clId="{42A635C8-20D6-44DB-A640-C037591BA2A9}" dt="2019-12-24T15:54:34.837" v="61" actId="14100"/>
          <ac:picMkLst>
            <pc:docMk/>
            <pc:sldMk cId="3821076449" sldId="265"/>
            <ac:picMk id="6" creationId="{7F031553-4374-4278-9A15-DACF4C3BFE1E}"/>
          </ac:picMkLst>
        </pc:picChg>
        <pc:picChg chg="mod">
          <ac:chgData name="Rainer Lubasch" userId="1d9dfc1d-eaeb-4587-9944-af6f96dc4450" providerId="ADAL" clId="{42A635C8-20D6-44DB-A640-C037591BA2A9}" dt="2019-12-24T15:54:24.388" v="59" actId="14100"/>
          <ac:picMkLst>
            <pc:docMk/>
            <pc:sldMk cId="3821076449" sldId="265"/>
            <ac:picMk id="7" creationId="{85350507-4BCC-4B8B-B6BC-95D8FA8AF7C8}"/>
          </ac:picMkLst>
        </pc:picChg>
        <pc:picChg chg="mod">
          <ac:chgData name="Rainer Lubasch" userId="1d9dfc1d-eaeb-4587-9944-af6f96dc4450" providerId="ADAL" clId="{42A635C8-20D6-44DB-A640-C037591BA2A9}" dt="2019-12-24T15:54:46.511" v="63" actId="14100"/>
          <ac:picMkLst>
            <pc:docMk/>
            <pc:sldMk cId="3821076449" sldId="265"/>
            <ac:picMk id="8" creationId="{77D5CCB6-E3FB-4A47-A223-4FEA1BC43375}"/>
          </ac:picMkLst>
        </pc:picChg>
        <pc:picChg chg="mod">
          <ac:chgData name="Rainer Lubasch" userId="1d9dfc1d-eaeb-4587-9944-af6f96dc4450" providerId="ADAL" clId="{42A635C8-20D6-44DB-A640-C037591BA2A9}" dt="2019-12-24T15:55:00.094" v="66" actId="14100"/>
          <ac:picMkLst>
            <pc:docMk/>
            <pc:sldMk cId="3821076449" sldId="265"/>
            <ac:picMk id="9" creationId="{E41680CA-3209-47DA-A1A5-F4CEA1F7E58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D36BB50-D8EE-4AA4-9B94-50D518B840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142C00-816F-48FA-B1C3-96FF16A39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C466F-2CEA-4243-8C71-DDE753B27D5E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F846F4-7F40-4A62-9BB4-A5459C3790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Sicherheitskontrollen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3C9B0A-6FB2-4D04-AB64-249B9A5B16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84EF5-A322-4D22-9C1D-9ED999EDE7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031411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49984" y="8685212"/>
            <a:ext cx="1521404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C4D9585E-277A-40D2-A554-E55B1B83F75A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63174" y="6754200"/>
            <a:ext cx="2880000" cy="1620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63174" y="664485"/>
            <a:ext cx="5813403" cy="577870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63174" y="8685213"/>
            <a:ext cx="2624697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de-CH"/>
              <a:t>Sicherheitskontrollen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813403" y="8685212"/>
            <a:ext cx="56317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BA9767CC-6B73-4A14-887D-DB4D8E9012D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1724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1pPr>
    <a:lvl2pPr marL="4572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A810C2-BC00-4B95-AFDA-14A285D205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5B6660A-9B47-49D7-B4A1-E8B4C7961525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22E8F0C-8B62-457F-9580-2CAEA82474E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777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44F546-2592-4F24-9019-FBCCEC053C2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1DE70F7-4C3F-4FF2-BC55-EE89FD46DFF8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417425-E505-49D1-A22F-35138147B0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2622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58BAE5-FE24-4B3F-85CE-62911CEDE3F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9ACA85E-1164-4564-98C2-7DC9EF21C5A6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3DE917-EA80-4935-A7C8-670628ECF2D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32007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55EA09-9D0B-4953-8485-0DE2899D056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B16926E-AB85-4F65-B577-574A1EB4EE11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8BD348-BC78-4E40-8C55-0E5F5953FA8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2079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definitiv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A619822-E2B1-4079-BF59-7D43AEF8E81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B8D8D03-A1B0-45DA-9FF9-2473CB49C75E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175853-E528-4EAE-B5D9-88A2C14C247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4729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B0E10A-6DB3-4949-BA00-C0AA07D8875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AE77C78-769D-4765-A27A-93E13EAD7C03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9F88F9-0CFD-4C41-A0D2-FC1DAF09FE6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4474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01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D19C2-5CC2-4467-84C7-01D573846805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3291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016C52B-A192-4DD4-8B14-30B1D964D4CB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687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A096-6792-4D61-8C4B-CEF4B6632C5D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83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A0263-21E8-4B6E-819B-1849F64CB9E6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652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D2C9-874B-4669-8967-46D7CF09D82A}" type="datetime1">
              <a:rPr lang="de-CH" smtClean="0"/>
              <a:t>24.12.2019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75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  <a:solidFill>
            <a:srgbClr val="0070C0"/>
          </a:solidFill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  <a:solidFill>
            <a:srgbClr val="0070C0"/>
          </a:solidFill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07FF-1F43-4F07-BA6D-9F12B9309FE5}" type="datetime1">
              <a:rPr lang="de-CH" smtClean="0"/>
              <a:t>24.12.2019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607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6630-45F5-4281-82B7-7CB7E7B68BC6}" type="datetime1">
              <a:rPr lang="de-CH" smtClean="0"/>
              <a:t>24.12.2019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661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90B8979-4570-4779-BE0E-B306644B16F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17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8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5A206-54C8-4456-B0C4-BFDF10DF22C4}" type="datetime1">
              <a:rPr lang="de-CH" smtClean="0"/>
              <a:t>24.12.2019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313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A906-7E8D-42B7-BB72-D0FDE76B6BF0}" type="datetime1">
              <a:rPr lang="de-CH" smtClean="0"/>
              <a:t>24.12.2019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03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88541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7E6C8509-A850-438F-AA67-D94A4B4C579C}" type="datetime1">
              <a:rPr lang="de-CH" smtClean="0"/>
              <a:t>24.12.2019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3103" y="6422854"/>
            <a:ext cx="5322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19" y="6369269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fld id="{99BACFEB-BFB2-4E89-B13F-A3C923A5E49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25187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" presetClass="entr" presetSubtype="9" fill="hold" nodeType="click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none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anose="05000000000000000000" pitchFamily="2" charset="2"/>
        <a:buChar char="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355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1E5A"/>
        </a:buClr>
        <a:buFont typeface="Wingdings" panose="05000000000000000000" pitchFamily="2" charset="2"/>
        <a:buChar char="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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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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EA9F0BF-E46D-4080-B362-25FAF2C229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4F4E6-B3B1-40B7-A8C4-2D1683E6F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76995F-AF6B-4B2D-9F90-538CF4BA6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chemeClr val="tx1"/>
                </a:solidFill>
              </a:rPr>
              <a:t>Sicherheitskontrollen bei Flugreisen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B81D4B-A7B2-4B11-A131-E1B85DFEE4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3887812"/>
            <a:ext cx="12188952" cy="457200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D872E4E-1162-4117-8BEE-C07606895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3152" cy="457200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chemeClr val="bg2"/>
                </a:solidFill>
              </a:rPr>
              <a:t>Verbote und Beschränkungen</a:t>
            </a:r>
          </a:p>
        </p:txBody>
      </p:sp>
    </p:spTree>
    <p:extLst>
      <p:ext uri="{BB962C8B-B14F-4D97-AF65-F5344CB8AC3E}">
        <p14:creationId xmlns:p14="http://schemas.microsoft.com/office/powerpoint/2010/main" val="2232955824"/>
      </p:ext>
    </p:extLst>
  </p:cSld>
  <p:clrMapOvr>
    <a:masterClrMapping/>
  </p:clrMapOvr>
  <p:transition spd="slow" advTm="5000"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E3710CF-8F1F-4BA5-951B-D3BB9E3DE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080" y="224168"/>
            <a:ext cx="2407920" cy="15750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B0A75C8-D7C3-474D-9043-159BC0E73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Batterien, Akkus, </a:t>
            </a:r>
            <a:r>
              <a:rPr lang="de-CH" dirty="0" err="1"/>
              <a:t>PowerBanks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7976E-366B-4FD4-9526-C2BA8E990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Aufgegebenes Gepäck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85F940-E051-48BF-A31F-FD13CB767E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verboten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1E5DA80-8367-4A92-87F8-491418B5E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Handgepäck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E310AE7-7673-469E-8246-1F2AA621C35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erlaubt (unter Auflagen)</a:t>
            </a:r>
          </a:p>
          <a:p>
            <a:r>
              <a:rPr lang="de-CH" dirty="0"/>
              <a:t>gegen Kurzschluss gesichert</a:t>
            </a:r>
          </a:p>
          <a:p>
            <a:r>
              <a:rPr lang="de-CH" dirty="0"/>
              <a:t>maximal 20 Stück bis zu 100 </a:t>
            </a:r>
            <a:r>
              <a:rPr lang="de-CH" dirty="0" err="1"/>
              <a:t>Wh</a:t>
            </a:r>
            <a:endParaRPr lang="de-CH" dirty="0"/>
          </a:p>
          <a:p>
            <a:r>
              <a:rPr lang="de-CH" dirty="0"/>
              <a:t>maximal 2 Stück bis 160 </a:t>
            </a:r>
            <a:r>
              <a:rPr lang="de-CH" dirty="0" err="1"/>
              <a:t>Wh</a:t>
            </a:r>
            <a:endParaRPr lang="de-CH" dirty="0"/>
          </a:p>
          <a:p>
            <a:r>
              <a:rPr lang="de-CH" dirty="0"/>
              <a:t>über 160 </a:t>
            </a:r>
            <a:r>
              <a:rPr lang="de-CH" dirty="0" err="1"/>
              <a:t>Wh</a:t>
            </a:r>
            <a:r>
              <a:rPr lang="de-CH" dirty="0"/>
              <a:t> verboten</a:t>
            </a:r>
          </a:p>
          <a:p>
            <a:endParaRPr lang="de-CH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C4ABC73-969E-4B13-8CEA-90819DF6BC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739" y="2777098"/>
            <a:ext cx="1226032" cy="3974715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5271B0-4D10-4B3A-8984-9120C89F4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2</a:t>
            </a:fld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79F7814-7674-433B-9C62-CDB214465454}"/>
              </a:ext>
            </a:extLst>
          </p:cNvPr>
          <p:cNvSpPr/>
          <p:nvPr/>
        </p:nvSpPr>
        <p:spPr>
          <a:xfrm>
            <a:off x="77112" y="224168"/>
            <a:ext cx="946264" cy="94626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6094699"/>
      </p:ext>
    </p:extLst>
  </p:cSld>
  <p:clrMapOvr>
    <a:masterClrMapping/>
  </p:clrMapOvr>
  <p:transition spd="slow" advTm="12000">
    <p:pull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7037E-6 C 0.01706 -3.7037E-6 0.03099 0.01389 0.03099 0.03102 C 0.03099 0.04908 0.01706 0.06297 -1.875E-6 0.06297 C -0.01706 0.06297 -0.03099 0.07709 -0.03099 0.09399 C -0.03099 0.11111 -0.01706 0.125 -1.875E-6 0.125 C 0.01706 0.125 0.03099 0.13889 0.03099 0.15602 C 0.03099 0.17292 0.01706 0.18704 -1.875E-6 0.18704 C -0.01706 0.18704 -0.03099 0.20093 -0.03099 0.21899 C -0.03099 0.23611 -0.01706 0.25 -1.875E-6 0.25 C 0.01706 0.25 0.03099 0.23611 0.03099 0.21899 C 0.03099 0.20093 0.01706 0.18704 -1.875E-6 0.18704 C -0.01706 0.18704 -0.03099 0.17292 -0.03099 0.15602 C -0.03099 0.13889 -0.01706 0.125 -1.875E-6 0.125 C 0.01706 0.125 0.03099 0.11111 0.03099 0.09399 C 0.03099 0.07709 0.01706 0.06297 -1.875E-6 0.06297 C -0.01706 0.06297 -0.03099 0.04908 -0.03099 0.03102 C -0.03099 0.01389 -0.01706 -3.7037E-6 -1.875E-6 -3.7037E-6 Z " pathEditMode="relative" rAng="0" ptsTypes="A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180D11-5F85-47BE-BE4E-CC8B579D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Elektronische Geräte inkl. Drohnen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20E8BA4-0602-4FB3-B183-FEC8CD173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im aufgegebenen Gepäck und im Handgepäck erlaubt (unter Auflagen)</a:t>
            </a:r>
          </a:p>
          <a:p>
            <a:r>
              <a:rPr lang="de-CH" dirty="0"/>
              <a:t>Batterie &lt; 160 </a:t>
            </a:r>
            <a:r>
              <a:rPr lang="de-CH" dirty="0" err="1"/>
              <a:t>Wh</a:t>
            </a:r>
            <a:endParaRPr lang="de-CH" dirty="0"/>
          </a:p>
          <a:p>
            <a:r>
              <a:rPr lang="de-CH" dirty="0"/>
              <a:t>maximal 15 Geräte bis 100 </a:t>
            </a:r>
            <a:r>
              <a:rPr lang="de-CH" dirty="0" err="1"/>
              <a:t>Wh</a:t>
            </a:r>
            <a:endParaRPr lang="de-CH" dirty="0"/>
          </a:p>
          <a:p>
            <a:r>
              <a:rPr lang="de-CH" dirty="0"/>
              <a:t>maximal 2 Geräte bis 160 </a:t>
            </a:r>
            <a:r>
              <a:rPr lang="de-CH" dirty="0" err="1"/>
              <a:t>Wh</a:t>
            </a:r>
            <a:endParaRPr lang="de-CH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10EAE3A-8606-4833-8569-53671EF01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497" y="3389586"/>
            <a:ext cx="6951542" cy="334832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398C0AD-7A54-4423-A7E3-52717D9B0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7794388"/>
      </p:ext>
    </p:extLst>
  </p:cSld>
  <p:clrMapOvr>
    <a:masterClrMapping/>
  </p:clrMapOvr>
  <p:transition spd="slow" advTm="10000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21E6093-E0A7-48D1-B13C-F8242F1B1C46}"/>
              </a:ext>
            </a:extLst>
          </p:cNvPr>
          <p:cNvSpPr/>
          <p:nvPr/>
        </p:nvSpPr>
        <p:spPr>
          <a:xfrm>
            <a:off x="1508593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77982B94-623A-4E11-A837-DBDAF8C8DE1A}"/>
              </a:ext>
            </a:extLst>
          </p:cNvPr>
          <p:cNvSpPr/>
          <p:nvPr/>
        </p:nvSpPr>
        <p:spPr>
          <a:xfrm>
            <a:off x="3771482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A81B4DDE-7986-4E17-98C3-8D3835137085}"/>
              </a:ext>
            </a:extLst>
          </p:cNvPr>
          <p:cNvSpPr/>
          <p:nvPr/>
        </p:nvSpPr>
        <p:spPr>
          <a:xfrm>
            <a:off x="6051779" y="502570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95F6A5A4-C85F-445A-BA7A-FB19870ABB60}"/>
              </a:ext>
            </a:extLst>
          </p:cNvPr>
          <p:cNvSpPr/>
          <p:nvPr/>
        </p:nvSpPr>
        <p:spPr>
          <a:xfrm>
            <a:off x="8260162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179DF2A-DA12-4C65-9036-1D7DCB6325AA}"/>
              </a:ext>
            </a:extLst>
          </p:cNvPr>
          <p:cNvSpPr/>
          <p:nvPr/>
        </p:nvSpPr>
        <p:spPr>
          <a:xfrm>
            <a:off x="10510685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1E2DD6-809B-4585-9A06-B7D93D3AD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Lithium-batteriegetriebene Fortbewegungsmittel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EF83E6-839E-4B04-8E53-41CD170C6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sowohl im aufgegebenen Gepäck als auch im Handgepäck verboten</a:t>
            </a:r>
          </a:p>
          <a:p>
            <a:r>
              <a:rPr lang="de-CH" dirty="0"/>
              <a:t>Ausnahme Rollstühle und andere Mobilitätshilfen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77570-3D9B-40EC-858A-461F6C24C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83" y="3478897"/>
            <a:ext cx="1311140" cy="635903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D94F32-154D-4FC2-A4BB-CF846285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4</a:t>
            </a:fld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68C2F2-801C-45AA-9F0E-2F8DC69F0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109" y="4865236"/>
            <a:ext cx="1311140" cy="63590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79BB02A-8294-470C-A93E-8DC765A24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394" y="4037196"/>
            <a:ext cx="1311140" cy="63590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D93C925-5585-4075-A13E-EEA8A288AE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512" y="3802010"/>
            <a:ext cx="1311140" cy="63590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8A81FED-1FE8-477A-9618-19B0A12CE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475" y="3959941"/>
            <a:ext cx="1311140" cy="63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56901"/>
      </p:ext>
    </p:extLst>
  </p:cSld>
  <p:clrMapOvr>
    <a:masterClrMapping/>
  </p:clrMapOvr>
  <p:transition spd="slow" advTm="8000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0A75C8-D7C3-474D-9043-159BC0E73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Feuerzeuge und Streichhölzer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7976E-366B-4FD4-9526-C2BA8E990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Aufgegebenes Gepäck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85F940-E051-48BF-A31F-FD13CB767E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verboten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1E5DA80-8367-4A92-87F8-491418B5E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Handgepäck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E310AE7-7673-469E-8246-1F2AA621C3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5391810" cy="3566160"/>
          </a:xfrm>
        </p:spPr>
        <p:txBody>
          <a:bodyPr/>
          <a:lstStyle/>
          <a:p>
            <a:r>
              <a:rPr lang="de-CH" dirty="0"/>
              <a:t>verboten</a:t>
            </a:r>
          </a:p>
          <a:p>
            <a:r>
              <a:rPr lang="de-CH" dirty="0"/>
              <a:t>ein Feuerzeug bzw. eine Packung Streichhölzer pro Person am Körper getragen erlaubt (an Sicherheitskontrolle vorweisen)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A1D594E-5ACC-4D48-8D05-285482A91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37" y="3016582"/>
            <a:ext cx="6829622" cy="3500181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80486B-90A6-4B3B-AF71-DE5EDA24B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6331459"/>
      </p:ext>
    </p:extLst>
  </p:cSld>
  <p:clrMapOvr>
    <a:masterClrMapping/>
  </p:clrMapOvr>
  <p:transition spd="slow" advTm="9000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0A75C8-D7C3-474D-9043-159BC0E73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Flüssigkeiten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7976E-366B-4FD4-9526-C2BA8E990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Aufgegebenes Gepäck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85F940-E051-48BF-A31F-FD13CB767E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erlaubt</a:t>
            </a:r>
          </a:p>
          <a:p>
            <a:r>
              <a:rPr lang="de-CH" dirty="0"/>
              <a:t>ausgenommen ätzende und brennbare Flüssigkeiten (Farbe, Lack, Lösungsmittel, usw.)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1E5DA80-8367-4A92-87F8-491418B5E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Handgepäck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E310AE7-7673-469E-8246-1F2AA621C3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975250" cy="3566160"/>
          </a:xfrm>
        </p:spPr>
        <p:txBody>
          <a:bodyPr/>
          <a:lstStyle/>
          <a:p>
            <a:r>
              <a:rPr lang="de-CH" dirty="0"/>
              <a:t>erlaubt (unter Auflagen)</a:t>
            </a:r>
          </a:p>
          <a:p>
            <a:r>
              <a:rPr lang="de-CH" dirty="0"/>
              <a:t>in Behältern über 100 ml verboten</a:t>
            </a:r>
          </a:p>
          <a:p>
            <a:r>
              <a:rPr lang="de-CH" dirty="0"/>
              <a:t>Brei, Gels, Pasten, Sprays usw. gelten auch als Flüssigkeiten.</a:t>
            </a:r>
          </a:p>
          <a:p>
            <a:r>
              <a:rPr lang="de-CH" dirty="0"/>
              <a:t>Transport in wiederverschliessbarem, transparenten Plastikbeutel von maximal 1 Liter.</a:t>
            </a:r>
          </a:p>
          <a:p>
            <a:r>
              <a:rPr lang="de-CH" dirty="0"/>
              <a:t>an Sicherheitskontrolle vorweisen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742434-0DDB-4B28-92AF-EB54F260F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507" y="284176"/>
            <a:ext cx="2287493" cy="2631164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31C3BC-73E4-4D69-9057-C5561E3C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6</a:t>
            </a:fld>
            <a:endParaRPr lang="de-CH"/>
          </a:p>
        </p:txBody>
      </p:sp>
      <p:sp>
        <p:nvSpPr>
          <p:cNvPr id="9" name="Interaktive Schaltfläche: Nächste(r) oder Weiter 8">
            <a:hlinkClick r:id="" action="ppaction://customshow?id=0" highlightClick="1"/>
            <a:extLst>
              <a:ext uri="{FF2B5EF4-FFF2-40B4-BE49-F238E27FC236}">
                <a16:creationId xmlns:a16="http://schemas.microsoft.com/office/drawing/2014/main" id="{64586DF1-2AE9-4EA5-BCD5-ABB8081D087B}"/>
              </a:ext>
            </a:extLst>
          </p:cNvPr>
          <p:cNvSpPr/>
          <p:nvPr/>
        </p:nvSpPr>
        <p:spPr>
          <a:xfrm>
            <a:off x="665455" y="728052"/>
            <a:ext cx="537464" cy="537464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1132757"/>
      </p:ext>
    </p:extLst>
  </p:cSld>
  <p:clrMapOvr>
    <a:masterClrMapping/>
  </p:clrMapOvr>
  <p:transition spd="slow" advTm="12000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113410"/>
      </p:ext>
    </p:extLst>
  </p:cSld>
  <p:clrMapOvr>
    <a:masterClrMapping/>
  </p:clrMapOvr>
  <p:transition spd="slow" advTm="5000"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F554D-7DB0-4DD5-9314-2DF0088D7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Vom Check-in zum Boarding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3C1CA2-642C-4CAB-A0BC-388B7F9B7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0238" y="2342184"/>
            <a:ext cx="10440441" cy="4231640"/>
          </a:xfrm>
        </p:spPr>
        <p:txBody>
          <a:bodyPr/>
          <a:lstStyle/>
          <a:p>
            <a:pPr marL="0" indent="0">
              <a:spcAft>
                <a:spcPts val="10800"/>
              </a:spcAft>
              <a:buNone/>
            </a:pPr>
            <a:r>
              <a:rPr lang="de-CH" dirty="0"/>
              <a:t>(Online-)Check-in – Gepäckaufgabe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de-CH" dirty="0"/>
              <a:t>Sicherheitskontrolle – Gate – Boarding</a:t>
            </a:r>
          </a:p>
          <a:p>
            <a:pPr marL="0" indent="0">
              <a:spcAft>
                <a:spcPts val="3000"/>
              </a:spcAft>
              <a:buNone/>
            </a:pPr>
            <a:endParaRPr lang="de-CH" dirty="0"/>
          </a:p>
          <a:p>
            <a:pPr marL="0" indent="0">
              <a:spcAft>
                <a:spcPts val="3000"/>
              </a:spcAft>
              <a:buNone/>
            </a:pPr>
            <a:endParaRPr lang="de-CH" dirty="0"/>
          </a:p>
          <a:p>
            <a:pPr marL="0" indent="0">
              <a:spcAft>
                <a:spcPts val="3000"/>
              </a:spcAft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FB6F78-756D-4F9A-8C4E-575A1365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8</a:t>
            </a:fld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E9D9C71-D61A-43B9-AC2B-17339C4CF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41" y="2816498"/>
            <a:ext cx="1978913" cy="130846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F031553-4374-4278-9A15-DACF4C3BF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10" y="4674207"/>
            <a:ext cx="1918280" cy="169506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5350507-4BCC-4B8B-B6BC-95D8FA8AF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600" y="2762068"/>
            <a:ext cx="1085610" cy="109365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7D5CCB6-E3FB-4A47-A223-4FEA1BC433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076" y="4524639"/>
            <a:ext cx="671424" cy="53504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41680CA-3209-47DA-A1A5-F4CEA1F7E5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15" y="4597550"/>
            <a:ext cx="1696645" cy="172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076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bändert">
  <a:themeElements>
    <a:clrScheme name="Gebänder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bänder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bänder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Breitbild</PresentationFormat>
  <Paragraphs>65</Paragraphs>
  <Slides>8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2</vt:i4>
      </vt:variant>
    </vt:vector>
  </HeadingPairs>
  <TitlesOfParts>
    <vt:vector size="16" baseType="lpstr">
      <vt:lpstr>Calibri</vt:lpstr>
      <vt:lpstr>Corbel</vt:lpstr>
      <vt:lpstr>Segoe UI</vt:lpstr>
      <vt:lpstr>Segoe UI Light</vt:lpstr>
      <vt:lpstr>Wingdings</vt:lpstr>
      <vt:lpstr>Gebändert</vt:lpstr>
      <vt:lpstr>Sicherheitskontrollen bei Flugreisen</vt:lpstr>
      <vt:lpstr>Batterien, Akkus, PowerBanks</vt:lpstr>
      <vt:lpstr>Elektronische Geräte inkl. Drohnen</vt:lpstr>
      <vt:lpstr>Lithium-batteriegetriebene Fortbewegungsmittel</vt:lpstr>
      <vt:lpstr>Feuerzeuge und Streichhölzer</vt:lpstr>
      <vt:lpstr>Flüssigkeiten</vt:lpstr>
      <vt:lpstr>PowerPoint-Präsentation</vt:lpstr>
      <vt:lpstr>Vom Check-in zum Boarding</vt:lpstr>
      <vt:lpstr>Flüssigkeiten</vt:lpstr>
      <vt:lpstr>Elektronische Geräte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Sicherheitskontrollen bei Flugreisen</dc:title>
  <dc:creator>KV Schweiz</dc:creator>
  <dcterms:created xsi:type="dcterms:W3CDTF">2019-04-11T16:20:52Z</dcterms:created>
  <dcterms:modified xsi:type="dcterms:W3CDTF">2019-12-24T15:55:01Z</dcterms:modified>
</cp:coreProperties>
</file>