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47" r:id="rId1"/>
  </p:sldMasterIdLst>
  <p:notesMasterIdLst>
    <p:notesMasterId r:id="rId7"/>
  </p:notesMasterIdLst>
  <p:handoutMasterIdLst>
    <p:handoutMasterId r:id="rId8"/>
  </p:handoutMasterIdLst>
  <p:sldIdLst>
    <p:sldId id="271" r:id="rId2"/>
    <p:sldId id="272" r:id="rId3"/>
    <p:sldId id="270" r:id="rId4"/>
    <p:sldId id="269" r:id="rId5"/>
    <p:sldId id="273" r:id="rId6"/>
  </p:sldIdLst>
  <p:sldSz cx="12192000" cy="6858000"/>
  <p:notesSz cx="6858000" cy="9144000"/>
  <p:custShowLst>
    <p:custShow name="Chinderhuus" id="0">
      <p:sldLst/>
    </p:custShow>
    <p:custShow name="Chinderhuus Farbenfroh" id="1">
      <p:sldLst>
        <p:sld r:id="rId2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5CA3"/>
    <a:srgbClr val="206252"/>
    <a:srgbClr val="A8D0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7B3195-E5EB-4556-9CF2-0FC9EC14440B}" v="24" dt="2020-12-19T10:36:31.5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978" autoAdjust="0"/>
  </p:normalViewPr>
  <p:slideViewPr>
    <p:cSldViewPr snapToGrid="0">
      <p:cViewPr varScale="1">
        <p:scale>
          <a:sx n="108" d="100"/>
          <a:sy n="108" d="100"/>
        </p:scale>
        <p:origin x="126" y="1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31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D72697-6CBF-4D8C-9F3C-4D909D327B98}" type="doc">
      <dgm:prSet loTypeId="urn:microsoft.com/office/officeart/2005/8/layout/cycle2" loCatId="cycle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endParaRPr lang="de-CH"/>
        </a:p>
      </dgm:t>
    </dgm:pt>
    <dgm:pt modelId="{BAC65DD1-8AB8-43AF-90C7-91F03EE88753}">
      <dgm:prSet custT="1"/>
      <dgm:spPr/>
      <dgm:t>
        <a:bodyPr/>
        <a:lstStyle/>
        <a:p>
          <a:r>
            <a:rPr lang="de-CH" sz="1600" b="1" dirty="0"/>
            <a:t>Verantwortung</a:t>
          </a:r>
        </a:p>
      </dgm:t>
    </dgm:pt>
    <dgm:pt modelId="{3908FADB-E78C-4A17-B3DE-9B4532738ED3}" type="parTrans" cxnId="{999B7CAB-9477-40EE-B6DB-776BB0FC1AAE}">
      <dgm:prSet/>
      <dgm:spPr/>
      <dgm:t>
        <a:bodyPr/>
        <a:lstStyle/>
        <a:p>
          <a:endParaRPr lang="de-CH"/>
        </a:p>
      </dgm:t>
    </dgm:pt>
    <dgm:pt modelId="{E4B75D9A-070D-4699-A046-47B462221F40}" type="sibTrans" cxnId="{999B7CAB-9477-40EE-B6DB-776BB0FC1AAE}">
      <dgm:prSet/>
      <dgm:spPr/>
      <dgm:t>
        <a:bodyPr/>
        <a:lstStyle/>
        <a:p>
          <a:endParaRPr lang="de-CH" dirty="0"/>
        </a:p>
      </dgm:t>
    </dgm:pt>
    <dgm:pt modelId="{15C9911B-D5E1-4155-92FF-7CB337F1A96E}">
      <dgm:prSet custT="1"/>
      <dgm:spPr/>
      <dgm:t>
        <a:bodyPr/>
        <a:lstStyle/>
        <a:p>
          <a:r>
            <a:rPr lang="de-CH" sz="1600" b="1" dirty="0"/>
            <a:t>Wertschätzung</a:t>
          </a:r>
        </a:p>
      </dgm:t>
    </dgm:pt>
    <dgm:pt modelId="{9FFBD32E-9006-4A19-992D-9269224DE769}" type="parTrans" cxnId="{C3CF9204-17A3-40AE-8191-53477B5DD0F2}">
      <dgm:prSet/>
      <dgm:spPr/>
      <dgm:t>
        <a:bodyPr/>
        <a:lstStyle/>
        <a:p>
          <a:endParaRPr lang="de-CH"/>
        </a:p>
      </dgm:t>
    </dgm:pt>
    <dgm:pt modelId="{B2057075-77BE-4975-9ACF-214A0E267C57}" type="sibTrans" cxnId="{C3CF9204-17A3-40AE-8191-53477B5DD0F2}">
      <dgm:prSet/>
      <dgm:spPr/>
      <dgm:t>
        <a:bodyPr/>
        <a:lstStyle/>
        <a:p>
          <a:endParaRPr lang="de-CH" dirty="0"/>
        </a:p>
      </dgm:t>
    </dgm:pt>
    <dgm:pt modelId="{E5031D8F-C3A4-4A7D-9C8F-C23E9D12B792}">
      <dgm:prSet custT="1"/>
      <dgm:spPr/>
      <dgm:t>
        <a:bodyPr/>
        <a:lstStyle/>
        <a:p>
          <a:r>
            <a:rPr lang="de-CH" sz="1600" b="1" dirty="0"/>
            <a:t>Offenheit</a:t>
          </a:r>
        </a:p>
      </dgm:t>
    </dgm:pt>
    <dgm:pt modelId="{41A41BE4-124F-4452-BCFA-E071D36AE0AB}" type="parTrans" cxnId="{087DE5F5-4986-4DFB-AAB6-D5C2A25E6F93}">
      <dgm:prSet/>
      <dgm:spPr/>
      <dgm:t>
        <a:bodyPr/>
        <a:lstStyle/>
        <a:p>
          <a:endParaRPr lang="de-CH"/>
        </a:p>
      </dgm:t>
    </dgm:pt>
    <dgm:pt modelId="{C12B86AB-5E9E-4D34-8497-862150E8CC23}" type="sibTrans" cxnId="{087DE5F5-4986-4DFB-AAB6-D5C2A25E6F93}">
      <dgm:prSet/>
      <dgm:spPr/>
      <dgm:t>
        <a:bodyPr/>
        <a:lstStyle/>
        <a:p>
          <a:endParaRPr lang="de-CH" dirty="0"/>
        </a:p>
      </dgm:t>
    </dgm:pt>
    <dgm:pt modelId="{7B72AA7C-8B9D-439B-8DF3-613896593726}">
      <dgm:prSet custT="1"/>
      <dgm:spPr/>
      <dgm:t>
        <a:bodyPr/>
        <a:lstStyle/>
        <a:p>
          <a:r>
            <a:rPr lang="de-CH" sz="1600" b="1" dirty="0"/>
            <a:t>Nachhaltigkeit</a:t>
          </a:r>
        </a:p>
      </dgm:t>
    </dgm:pt>
    <dgm:pt modelId="{F0292D05-AFD7-48BA-B882-5B31ECF33DE8}" type="parTrans" cxnId="{E2B7B9D8-BF99-4E05-9D10-8BEC8E3166AF}">
      <dgm:prSet/>
      <dgm:spPr/>
      <dgm:t>
        <a:bodyPr/>
        <a:lstStyle/>
        <a:p>
          <a:endParaRPr lang="de-CH"/>
        </a:p>
      </dgm:t>
    </dgm:pt>
    <dgm:pt modelId="{0D11C4CD-DC6F-4E84-A16B-82B18B5BE986}" type="sibTrans" cxnId="{E2B7B9D8-BF99-4E05-9D10-8BEC8E3166AF}">
      <dgm:prSet/>
      <dgm:spPr/>
      <dgm:t>
        <a:bodyPr/>
        <a:lstStyle/>
        <a:p>
          <a:endParaRPr lang="de-CH" dirty="0"/>
        </a:p>
      </dgm:t>
    </dgm:pt>
    <dgm:pt modelId="{9E17FBCA-667F-4123-82D7-B82BD17346C4}">
      <dgm:prSet custT="1"/>
      <dgm:spPr/>
      <dgm:t>
        <a:bodyPr/>
        <a:lstStyle/>
        <a:p>
          <a:r>
            <a:rPr lang="de-CH" sz="1600" b="1" dirty="0"/>
            <a:t>Professionalität</a:t>
          </a:r>
          <a:endParaRPr lang="de-CH" sz="1100" b="1" dirty="0"/>
        </a:p>
      </dgm:t>
    </dgm:pt>
    <dgm:pt modelId="{C434471B-4602-425E-AF66-62547F05F837}" type="parTrans" cxnId="{ADEAB4F0-1DEC-4035-8FDE-2F436E23BBBE}">
      <dgm:prSet/>
      <dgm:spPr/>
      <dgm:t>
        <a:bodyPr/>
        <a:lstStyle/>
        <a:p>
          <a:endParaRPr lang="de-CH"/>
        </a:p>
      </dgm:t>
    </dgm:pt>
    <dgm:pt modelId="{26F63192-1E91-41B2-A7BD-596CD6C3E662}" type="sibTrans" cxnId="{ADEAB4F0-1DEC-4035-8FDE-2F436E23BBBE}">
      <dgm:prSet/>
      <dgm:spPr/>
      <dgm:t>
        <a:bodyPr/>
        <a:lstStyle/>
        <a:p>
          <a:endParaRPr lang="de-CH" dirty="0"/>
        </a:p>
      </dgm:t>
    </dgm:pt>
    <dgm:pt modelId="{FD08ABC8-0E4C-499C-91D5-29A3046971C9}" type="pres">
      <dgm:prSet presAssocID="{38D72697-6CBF-4D8C-9F3C-4D909D327B9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1B1646BE-6B56-4C8C-BA36-FB93D3B9C236}" type="pres">
      <dgm:prSet presAssocID="{BAC65DD1-8AB8-43AF-90C7-91F03EE88753}" presName="node" presStyleLbl="node1" presStyleIdx="0" presStyleCnt="5" custScaleX="146274" custScaleY="103394" custRadScaleRad="111783" custRadScaleInc="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5D3FD15-6E54-4F0A-B320-7A2926C57AF0}" type="pres">
      <dgm:prSet presAssocID="{E4B75D9A-070D-4699-A046-47B462221F40}" presName="sibTrans" presStyleLbl="sibTrans2D1" presStyleIdx="0" presStyleCnt="5"/>
      <dgm:spPr/>
      <dgm:t>
        <a:bodyPr/>
        <a:lstStyle/>
        <a:p>
          <a:endParaRPr lang="de-DE"/>
        </a:p>
      </dgm:t>
    </dgm:pt>
    <dgm:pt modelId="{B603C514-505D-445F-9B35-684EDEFF5AB1}" type="pres">
      <dgm:prSet presAssocID="{E4B75D9A-070D-4699-A046-47B462221F40}" presName="connectorText" presStyleLbl="sibTrans2D1" presStyleIdx="0" presStyleCnt="5"/>
      <dgm:spPr/>
      <dgm:t>
        <a:bodyPr/>
        <a:lstStyle/>
        <a:p>
          <a:endParaRPr lang="de-DE"/>
        </a:p>
      </dgm:t>
    </dgm:pt>
    <dgm:pt modelId="{AF91433E-F381-4F5C-BECC-492ADF115487}" type="pres">
      <dgm:prSet presAssocID="{15C9911B-D5E1-4155-92FF-7CB337F1A96E}" presName="node" presStyleLbl="node1" presStyleIdx="1" presStyleCnt="5" custScaleX="146274" custScaleY="103394" custRadScaleRad="99937" custRadScaleInc="-217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F0BBA9A-1BF0-4786-A407-FDD956D39A91}" type="pres">
      <dgm:prSet presAssocID="{B2057075-77BE-4975-9ACF-214A0E267C57}" presName="sibTrans" presStyleLbl="sibTrans2D1" presStyleIdx="1" presStyleCnt="5"/>
      <dgm:spPr/>
      <dgm:t>
        <a:bodyPr/>
        <a:lstStyle/>
        <a:p>
          <a:endParaRPr lang="de-DE"/>
        </a:p>
      </dgm:t>
    </dgm:pt>
    <dgm:pt modelId="{E56A7457-6D57-4624-ADC1-B08C4B581BCA}" type="pres">
      <dgm:prSet presAssocID="{B2057075-77BE-4975-9ACF-214A0E267C57}" presName="connectorText" presStyleLbl="sibTrans2D1" presStyleIdx="1" presStyleCnt="5"/>
      <dgm:spPr/>
      <dgm:t>
        <a:bodyPr/>
        <a:lstStyle/>
        <a:p>
          <a:endParaRPr lang="de-DE"/>
        </a:p>
      </dgm:t>
    </dgm:pt>
    <dgm:pt modelId="{718A28DF-9956-4FB1-A6F4-2A81C61C87F0}" type="pres">
      <dgm:prSet presAssocID="{E5031D8F-C3A4-4A7D-9C8F-C23E9D12B792}" presName="node" presStyleLbl="node1" presStyleIdx="2" presStyleCnt="5" custScaleX="146274" custScaleY="103394" custRadScaleRad="110046" custRadScaleInc="-2125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D218B75-B415-45C7-83AC-2B5721CBFF56}" type="pres">
      <dgm:prSet presAssocID="{C12B86AB-5E9E-4D34-8497-862150E8CC23}" presName="sibTrans" presStyleLbl="sibTrans2D1" presStyleIdx="2" presStyleCnt="5"/>
      <dgm:spPr/>
      <dgm:t>
        <a:bodyPr/>
        <a:lstStyle/>
        <a:p>
          <a:endParaRPr lang="de-DE"/>
        </a:p>
      </dgm:t>
    </dgm:pt>
    <dgm:pt modelId="{76D8AEFA-3F41-48A1-9E4A-C87EA1133129}" type="pres">
      <dgm:prSet presAssocID="{C12B86AB-5E9E-4D34-8497-862150E8CC23}" presName="connectorText" presStyleLbl="sibTrans2D1" presStyleIdx="2" presStyleCnt="5"/>
      <dgm:spPr/>
      <dgm:t>
        <a:bodyPr/>
        <a:lstStyle/>
        <a:p>
          <a:endParaRPr lang="de-DE"/>
        </a:p>
      </dgm:t>
    </dgm:pt>
    <dgm:pt modelId="{A96D16E7-8F53-4F42-A625-854B835D49E2}" type="pres">
      <dgm:prSet presAssocID="{7B72AA7C-8B9D-439B-8DF3-613896593726}" presName="node" presStyleLbl="node1" presStyleIdx="3" presStyleCnt="5" custScaleX="146274" custScaleY="103394" custRadScaleRad="113141" custRadScaleInc="2575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8898791-D918-4E88-BF8D-D4F5677EA005}" type="pres">
      <dgm:prSet presAssocID="{0D11C4CD-DC6F-4E84-A16B-82B18B5BE986}" presName="sibTrans" presStyleLbl="sibTrans2D1" presStyleIdx="3" presStyleCnt="5"/>
      <dgm:spPr/>
      <dgm:t>
        <a:bodyPr/>
        <a:lstStyle/>
        <a:p>
          <a:endParaRPr lang="de-DE"/>
        </a:p>
      </dgm:t>
    </dgm:pt>
    <dgm:pt modelId="{6C710339-D2C8-4277-9B1F-DE6C64FBE10E}" type="pres">
      <dgm:prSet presAssocID="{0D11C4CD-DC6F-4E84-A16B-82B18B5BE986}" presName="connectorText" presStyleLbl="sibTrans2D1" presStyleIdx="3" presStyleCnt="5"/>
      <dgm:spPr/>
      <dgm:t>
        <a:bodyPr/>
        <a:lstStyle/>
        <a:p>
          <a:endParaRPr lang="de-DE"/>
        </a:p>
      </dgm:t>
    </dgm:pt>
    <dgm:pt modelId="{F4CCB70A-2195-4575-9D01-54FAC7339F80}" type="pres">
      <dgm:prSet presAssocID="{9E17FBCA-667F-4123-82D7-B82BD17346C4}" presName="node" presStyleLbl="node1" presStyleIdx="4" presStyleCnt="5" custScaleX="146274" custScaleY="103394" custRadScaleRad="100867" custRadScaleInc="167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446890-3221-44ED-90A4-A70A368047CF}" type="pres">
      <dgm:prSet presAssocID="{26F63192-1E91-41B2-A7BD-596CD6C3E662}" presName="sibTrans" presStyleLbl="sibTrans2D1" presStyleIdx="4" presStyleCnt="5"/>
      <dgm:spPr/>
      <dgm:t>
        <a:bodyPr/>
        <a:lstStyle/>
        <a:p>
          <a:endParaRPr lang="de-DE"/>
        </a:p>
      </dgm:t>
    </dgm:pt>
    <dgm:pt modelId="{DA461B34-00AC-477B-B64A-FB4A3A511F1E}" type="pres">
      <dgm:prSet presAssocID="{26F63192-1E91-41B2-A7BD-596CD6C3E662}" presName="connectorText" presStyleLbl="sibTrans2D1" presStyleIdx="4" presStyleCnt="5"/>
      <dgm:spPr/>
      <dgm:t>
        <a:bodyPr/>
        <a:lstStyle/>
        <a:p>
          <a:endParaRPr lang="de-DE"/>
        </a:p>
      </dgm:t>
    </dgm:pt>
  </dgm:ptLst>
  <dgm:cxnLst>
    <dgm:cxn modelId="{999B7CAB-9477-40EE-B6DB-776BB0FC1AAE}" srcId="{38D72697-6CBF-4D8C-9F3C-4D909D327B98}" destId="{BAC65DD1-8AB8-43AF-90C7-91F03EE88753}" srcOrd="0" destOrd="0" parTransId="{3908FADB-E78C-4A17-B3DE-9B4532738ED3}" sibTransId="{E4B75D9A-070D-4699-A046-47B462221F40}"/>
    <dgm:cxn modelId="{7DB731F4-2D70-4E03-B22D-CD8F433B83CB}" type="presOf" srcId="{26F63192-1E91-41B2-A7BD-596CD6C3E662}" destId="{DA461B34-00AC-477B-B64A-FB4A3A511F1E}" srcOrd="1" destOrd="0" presId="urn:microsoft.com/office/officeart/2005/8/layout/cycle2"/>
    <dgm:cxn modelId="{2DA5FED7-C9BA-41BD-91E1-3E976797A244}" type="presOf" srcId="{9E17FBCA-667F-4123-82D7-B82BD17346C4}" destId="{F4CCB70A-2195-4575-9D01-54FAC7339F80}" srcOrd="0" destOrd="0" presId="urn:microsoft.com/office/officeart/2005/8/layout/cycle2"/>
    <dgm:cxn modelId="{087DE5F5-4986-4DFB-AAB6-D5C2A25E6F93}" srcId="{38D72697-6CBF-4D8C-9F3C-4D909D327B98}" destId="{E5031D8F-C3A4-4A7D-9C8F-C23E9D12B792}" srcOrd="2" destOrd="0" parTransId="{41A41BE4-124F-4452-BCFA-E071D36AE0AB}" sibTransId="{C12B86AB-5E9E-4D34-8497-862150E8CC23}"/>
    <dgm:cxn modelId="{3169C927-9BEC-4042-96F0-995B19559205}" type="presOf" srcId="{26F63192-1E91-41B2-A7BD-596CD6C3E662}" destId="{F8446890-3221-44ED-90A4-A70A368047CF}" srcOrd="0" destOrd="0" presId="urn:microsoft.com/office/officeart/2005/8/layout/cycle2"/>
    <dgm:cxn modelId="{B1B6B9A4-3E37-4682-8F35-C5BB4B6366F4}" type="presOf" srcId="{E5031D8F-C3A4-4A7D-9C8F-C23E9D12B792}" destId="{718A28DF-9956-4FB1-A6F4-2A81C61C87F0}" srcOrd="0" destOrd="0" presId="urn:microsoft.com/office/officeart/2005/8/layout/cycle2"/>
    <dgm:cxn modelId="{F6228355-4C67-447B-9E8A-4CB67AFEBF02}" type="presOf" srcId="{7B72AA7C-8B9D-439B-8DF3-613896593726}" destId="{A96D16E7-8F53-4F42-A625-854B835D49E2}" srcOrd="0" destOrd="0" presId="urn:microsoft.com/office/officeart/2005/8/layout/cycle2"/>
    <dgm:cxn modelId="{C3CF9204-17A3-40AE-8191-53477B5DD0F2}" srcId="{38D72697-6CBF-4D8C-9F3C-4D909D327B98}" destId="{15C9911B-D5E1-4155-92FF-7CB337F1A96E}" srcOrd="1" destOrd="0" parTransId="{9FFBD32E-9006-4A19-992D-9269224DE769}" sibTransId="{B2057075-77BE-4975-9ACF-214A0E267C57}"/>
    <dgm:cxn modelId="{42DC761A-4396-4343-991F-554E56AB181F}" type="presOf" srcId="{E4B75D9A-070D-4699-A046-47B462221F40}" destId="{25D3FD15-6E54-4F0A-B320-7A2926C57AF0}" srcOrd="0" destOrd="0" presId="urn:microsoft.com/office/officeart/2005/8/layout/cycle2"/>
    <dgm:cxn modelId="{CC710C3B-6CC4-4137-9DEF-CFE6E8B0DEA9}" type="presOf" srcId="{0D11C4CD-DC6F-4E84-A16B-82B18B5BE986}" destId="{D8898791-D918-4E88-BF8D-D4F5677EA005}" srcOrd="0" destOrd="0" presId="urn:microsoft.com/office/officeart/2005/8/layout/cycle2"/>
    <dgm:cxn modelId="{E2B7B9D8-BF99-4E05-9D10-8BEC8E3166AF}" srcId="{38D72697-6CBF-4D8C-9F3C-4D909D327B98}" destId="{7B72AA7C-8B9D-439B-8DF3-613896593726}" srcOrd="3" destOrd="0" parTransId="{F0292D05-AFD7-48BA-B882-5B31ECF33DE8}" sibTransId="{0D11C4CD-DC6F-4E84-A16B-82B18B5BE986}"/>
    <dgm:cxn modelId="{BDA87235-FBCF-400C-9E13-6401757E632E}" type="presOf" srcId="{B2057075-77BE-4975-9ACF-214A0E267C57}" destId="{E56A7457-6D57-4624-ADC1-B08C4B581BCA}" srcOrd="1" destOrd="0" presId="urn:microsoft.com/office/officeart/2005/8/layout/cycle2"/>
    <dgm:cxn modelId="{8EFF6ADA-EF3A-41F1-A079-E80054F165A3}" type="presOf" srcId="{E4B75D9A-070D-4699-A046-47B462221F40}" destId="{B603C514-505D-445F-9B35-684EDEFF5AB1}" srcOrd="1" destOrd="0" presId="urn:microsoft.com/office/officeart/2005/8/layout/cycle2"/>
    <dgm:cxn modelId="{6499FE24-3945-47F5-9998-32AB99DB78BD}" type="presOf" srcId="{C12B86AB-5E9E-4D34-8497-862150E8CC23}" destId="{76D8AEFA-3F41-48A1-9E4A-C87EA1133129}" srcOrd="1" destOrd="0" presId="urn:microsoft.com/office/officeart/2005/8/layout/cycle2"/>
    <dgm:cxn modelId="{CA144214-A512-457E-90E0-06B1AC6906B6}" type="presOf" srcId="{BAC65DD1-8AB8-43AF-90C7-91F03EE88753}" destId="{1B1646BE-6B56-4C8C-BA36-FB93D3B9C236}" srcOrd="0" destOrd="0" presId="urn:microsoft.com/office/officeart/2005/8/layout/cycle2"/>
    <dgm:cxn modelId="{ADEAB4F0-1DEC-4035-8FDE-2F436E23BBBE}" srcId="{38D72697-6CBF-4D8C-9F3C-4D909D327B98}" destId="{9E17FBCA-667F-4123-82D7-B82BD17346C4}" srcOrd="4" destOrd="0" parTransId="{C434471B-4602-425E-AF66-62547F05F837}" sibTransId="{26F63192-1E91-41B2-A7BD-596CD6C3E662}"/>
    <dgm:cxn modelId="{896E62A0-4ADC-484E-A7C5-79C0B26B4CE4}" type="presOf" srcId="{B2057075-77BE-4975-9ACF-214A0E267C57}" destId="{3F0BBA9A-1BF0-4786-A407-FDD956D39A91}" srcOrd="0" destOrd="0" presId="urn:microsoft.com/office/officeart/2005/8/layout/cycle2"/>
    <dgm:cxn modelId="{4ADCD1AB-2614-4F01-A744-FEB17EBDD970}" type="presOf" srcId="{38D72697-6CBF-4D8C-9F3C-4D909D327B98}" destId="{FD08ABC8-0E4C-499C-91D5-29A3046971C9}" srcOrd="0" destOrd="0" presId="urn:microsoft.com/office/officeart/2005/8/layout/cycle2"/>
    <dgm:cxn modelId="{0EDEC07B-DE84-4854-9845-8FC3088878D9}" type="presOf" srcId="{0D11C4CD-DC6F-4E84-A16B-82B18B5BE986}" destId="{6C710339-D2C8-4277-9B1F-DE6C64FBE10E}" srcOrd="1" destOrd="0" presId="urn:microsoft.com/office/officeart/2005/8/layout/cycle2"/>
    <dgm:cxn modelId="{B9E03934-825F-4D98-8C7E-FD61CC2BB547}" type="presOf" srcId="{15C9911B-D5E1-4155-92FF-7CB337F1A96E}" destId="{AF91433E-F381-4F5C-BECC-492ADF115487}" srcOrd="0" destOrd="0" presId="urn:microsoft.com/office/officeart/2005/8/layout/cycle2"/>
    <dgm:cxn modelId="{289C0027-4FB3-4922-A75C-1FBAC490F57E}" type="presOf" srcId="{C12B86AB-5E9E-4D34-8497-862150E8CC23}" destId="{FD218B75-B415-45C7-83AC-2B5721CBFF56}" srcOrd="0" destOrd="0" presId="urn:microsoft.com/office/officeart/2005/8/layout/cycle2"/>
    <dgm:cxn modelId="{677886AC-0E49-4298-8765-0739CB0DAA63}" type="presParOf" srcId="{FD08ABC8-0E4C-499C-91D5-29A3046971C9}" destId="{1B1646BE-6B56-4C8C-BA36-FB93D3B9C236}" srcOrd="0" destOrd="0" presId="urn:microsoft.com/office/officeart/2005/8/layout/cycle2"/>
    <dgm:cxn modelId="{A6E3587F-A15C-48DC-BC02-9DA3426FA029}" type="presParOf" srcId="{FD08ABC8-0E4C-499C-91D5-29A3046971C9}" destId="{25D3FD15-6E54-4F0A-B320-7A2926C57AF0}" srcOrd="1" destOrd="0" presId="urn:microsoft.com/office/officeart/2005/8/layout/cycle2"/>
    <dgm:cxn modelId="{DFF1232F-E630-4796-A701-11857DAE9592}" type="presParOf" srcId="{25D3FD15-6E54-4F0A-B320-7A2926C57AF0}" destId="{B603C514-505D-445F-9B35-684EDEFF5AB1}" srcOrd="0" destOrd="0" presId="urn:microsoft.com/office/officeart/2005/8/layout/cycle2"/>
    <dgm:cxn modelId="{D076561C-41A4-4C85-8BD9-4ACE145FE071}" type="presParOf" srcId="{FD08ABC8-0E4C-499C-91D5-29A3046971C9}" destId="{AF91433E-F381-4F5C-BECC-492ADF115487}" srcOrd="2" destOrd="0" presId="urn:microsoft.com/office/officeart/2005/8/layout/cycle2"/>
    <dgm:cxn modelId="{D4504757-3A3A-40A9-8063-2DB3C2FC1286}" type="presParOf" srcId="{FD08ABC8-0E4C-499C-91D5-29A3046971C9}" destId="{3F0BBA9A-1BF0-4786-A407-FDD956D39A91}" srcOrd="3" destOrd="0" presId="urn:microsoft.com/office/officeart/2005/8/layout/cycle2"/>
    <dgm:cxn modelId="{712523F3-8C3F-4DF9-8432-01C2D3A1015A}" type="presParOf" srcId="{3F0BBA9A-1BF0-4786-A407-FDD956D39A91}" destId="{E56A7457-6D57-4624-ADC1-B08C4B581BCA}" srcOrd="0" destOrd="0" presId="urn:microsoft.com/office/officeart/2005/8/layout/cycle2"/>
    <dgm:cxn modelId="{37044F64-ECC2-4174-8AC8-067B69AEC870}" type="presParOf" srcId="{FD08ABC8-0E4C-499C-91D5-29A3046971C9}" destId="{718A28DF-9956-4FB1-A6F4-2A81C61C87F0}" srcOrd="4" destOrd="0" presId="urn:microsoft.com/office/officeart/2005/8/layout/cycle2"/>
    <dgm:cxn modelId="{E9C523DE-7BD5-4D12-8992-224EE8676793}" type="presParOf" srcId="{FD08ABC8-0E4C-499C-91D5-29A3046971C9}" destId="{FD218B75-B415-45C7-83AC-2B5721CBFF56}" srcOrd="5" destOrd="0" presId="urn:microsoft.com/office/officeart/2005/8/layout/cycle2"/>
    <dgm:cxn modelId="{EC6498E1-9D5E-48FD-8C6C-52A743ECD5E3}" type="presParOf" srcId="{FD218B75-B415-45C7-83AC-2B5721CBFF56}" destId="{76D8AEFA-3F41-48A1-9E4A-C87EA1133129}" srcOrd="0" destOrd="0" presId="urn:microsoft.com/office/officeart/2005/8/layout/cycle2"/>
    <dgm:cxn modelId="{A4576BBF-54E5-4216-AF88-08CB64EA5049}" type="presParOf" srcId="{FD08ABC8-0E4C-499C-91D5-29A3046971C9}" destId="{A96D16E7-8F53-4F42-A625-854B835D49E2}" srcOrd="6" destOrd="0" presId="urn:microsoft.com/office/officeart/2005/8/layout/cycle2"/>
    <dgm:cxn modelId="{D116571C-D236-458F-9D48-A7D3009717D9}" type="presParOf" srcId="{FD08ABC8-0E4C-499C-91D5-29A3046971C9}" destId="{D8898791-D918-4E88-BF8D-D4F5677EA005}" srcOrd="7" destOrd="0" presId="urn:microsoft.com/office/officeart/2005/8/layout/cycle2"/>
    <dgm:cxn modelId="{0992C2C3-9C4A-4E43-AFA7-0E319BDAD8A1}" type="presParOf" srcId="{D8898791-D918-4E88-BF8D-D4F5677EA005}" destId="{6C710339-D2C8-4277-9B1F-DE6C64FBE10E}" srcOrd="0" destOrd="0" presId="urn:microsoft.com/office/officeart/2005/8/layout/cycle2"/>
    <dgm:cxn modelId="{2A3C2F8A-115D-4172-B605-65B9953B57E0}" type="presParOf" srcId="{FD08ABC8-0E4C-499C-91D5-29A3046971C9}" destId="{F4CCB70A-2195-4575-9D01-54FAC7339F80}" srcOrd="8" destOrd="0" presId="urn:microsoft.com/office/officeart/2005/8/layout/cycle2"/>
    <dgm:cxn modelId="{1EDD5DC1-721C-45B7-BD1A-70704EB5173D}" type="presParOf" srcId="{FD08ABC8-0E4C-499C-91D5-29A3046971C9}" destId="{F8446890-3221-44ED-90A4-A70A368047CF}" srcOrd="9" destOrd="0" presId="urn:microsoft.com/office/officeart/2005/8/layout/cycle2"/>
    <dgm:cxn modelId="{B0CF2AF8-35E7-4CA5-8D2B-06F711041A0E}" type="presParOf" srcId="{F8446890-3221-44ED-90A4-A70A368047CF}" destId="{DA461B34-00AC-477B-B64A-FB4A3A511F1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919CF1-62FC-400D-854B-A4D9F0E37700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DA414958-D53E-4828-A580-BFDDF39D6EE7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de-CH" sz="1800" dirty="0"/>
            <a:t>Geschäftsführerin</a:t>
          </a:r>
          <a:br>
            <a:rPr lang="de-CH" sz="1800" dirty="0"/>
          </a:br>
          <a:r>
            <a:rPr lang="de-CH" sz="1800" dirty="0"/>
            <a:t>Valeria Vogt</a:t>
          </a:r>
        </a:p>
      </dgm:t>
    </dgm:pt>
    <dgm:pt modelId="{6B1FA26A-EAA0-411F-AD8A-424EE6D943B5}" type="parTrans" cxnId="{13BC4DBF-A8DF-4ABA-AC84-7D53656E0858}">
      <dgm:prSet/>
      <dgm:spPr/>
      <dgm:t>
        <a:bodyPr/>
        <a:lstStyle/>
        <a:p>
          <a:endParaRPr lang="de-CH"/>
        </a:p>
      </dgm:t>
    </dgm:pt>
    <dgm:pt modelId="{2A5731AB-8A17-49EC-B97E-33197F420673}" type="sibTrans" cxnId="{13BC4DBF-A8DF-4ABA-AC84-7D53656E0858}">
      <dgm:prSet/>
      <dgm:spPr/>
      <dgm:t>
        <a:bodyPr/>
        <a:lstStyle/>
        <a:p>
          <a:endParaRPr lang="de-CH"/>
        </a:p>
      </dgm:t>
    </dgm:pt>
    <dgm:pt modelId="{9E7672D0-902B-4097-8262-2614B8065F28}" type="asst">
      <dgm:prSet/>
      <dgm:spPr>
        <a:solidFill>
          <a:schemeClr val="accent4"/>
        </a:solidFill>
      </dgm:spPr>
      <dgm:t>
        <a:bodyPr/>
        <a:lstStyle/>
        <a:p>
          <a:r>
            <a:rPr lang="de-CH" dirty="0"/>
            <a:t>Sekretariat</a:t>
          </a:r>
          <a:br>
            <a:rPr lang="de-CH" dirty="0"/>
          </a:br>
          <a:r>
            <a:rPr lang="de-CH" dirty="0"/>
            <a:t>Marlene Anliker</a:t>
          </a:r>
          <a:br>
            <a:rPr lang="de-CH" dirty="0"/>
          </a:br>
          <a:r>
            <a:rPr lang="de-CH" dirty="0"/>
            <a:t>Gerda Keller</a:t>
          </a:r>
        </a:p>
      </dgm:t>
    </dgm:pt>
    <dgm:pt modelId="{F44B1A88-6DB9-499F-8C30-6F1EA328013C}" type="parTrans" cxnId="{C7F3EBE5-28D3-4EB1-A2D7-CCE579301303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de-CH"/>
        </a:p>
      </dgm:t>
    </dgm:pt>
    <dgm:pt modelId="{D38F21EC-8F62-44B1-AE16-E73DF37A2165}" type="sibTrans" cxnId="{C7F3EBE5-28D3-4EB1-A2D7-CCE579301303}">
      <dgm:prSet/>
      <dgm:spPr/>
      <dgm:t>
        <a:bodyPr/>
        <a:lstStyle/>
        <a:p>
          <a:endParaRPr lang="de-CH"/>
        </a:p>
      </dgm:t>
    </dgm:pt>
    <dgm:pt modelId="{EB49DC33-F1DF-4D91-951A-ECD85908B5D3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de-CH" dirty="0"/>
            <a:t>KiTa Kreis 1</a:t>
          </a:r>
          <a:br>
            <a:rPr lang="de-CH" dirty="0"/>
          </a:br>
          <a:r>
            <a:rPr lang="de-CH" dirty="0"/>
            <a:t>Sara Gerber</a:t>
          </a:r>
        </a:p>
      </dgm:t>
    </dgm:pt>
    <dgm:pt modelId="{BC47A0F4-1520-40D9-ADE5-9D6A4848296A}" type="parTrans" cxnId="{488143B6-529A-4630-9A1B-70FF64963A6C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de-CH"/>
        </a:p>
      </dgm:t>
    </dgm:pt>
    <dgm:pt modelId="{2322B3D7-756B-42B7-9D53-7B984D7EDAAD}" type="sibTrans" cxnId="{488143B6-529A-4630-9A1B-70FF64963A6C}">
      <dgm:prSet/>
      <dgm:spPr/>
      <dgm:t>
        <a:bodyPr/>
        <a:lstStyle/>
        <a:p>
          <a:endParaRPr lang="de-CH"/>
        </a:p>
      </dgm:t>
    </dgm:pt>
    <dgm:pt modelId="{CA313F95-7A6D-4C76-AB87-DF370C645411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de-CH" dirty="0"/>
            <a:t>KiTa Kreis 4</a:t>
          </a:r>
          <a:br>
            <a:rPr lang="de-CH" dirty="0"/>
          </a:br>
          <a:r>
            <a:rPr lang="de-CH" dirty="0"/>
            <a:t>Conny Frei </a:t>
          </a:r>
        </a:p>
      </dgm:t>
    </dgm:pt>
    <dgm:pt modelId="{33448A5A-5988-471F-9D89-C656049B8F26}" type="parTrans" cxnId="{EC6BE931-86DF-435E-A417-751081232C8D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de-CH"/>
        </a:p>
      </dgm:t>
    </dgm:pt>
    <dgm:pt modelId="{F7D2F868-BC66-43D7-B11E-5C5C28D1B107}" type="sibTrans" cxnId="{EC6BE931-86DF-435E-A417-751081232C8D}">
      <dgm:prSet/>
      <dgm:spPr/>
      <dgm:t>
        <a:bodyPr/>
        <a:lstStyle/>
        <a:p>
          <a:endParaRPr lang="de-CH"/>
        </a:p>
      </dgm:t>
    </dgm:pt>
    <dgm:pt modelId="{06E1AB0C-5056-414B-848C-2F96A49E007C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de-CH" dirty="0"/>
            <a:t>KiTa Kloten</a:t>
          </a:r>
          <a:br>
            <a:rPr lang="de-CH" dirty="0"/>
          </a:br>
          <a:r>
            <a:rPr lang="de-CH" dirty="0"/>
            <a:t>Dana Berger </a:t>
          </a:r>
        </a:p>
      </dgm:t>
    </dgm:pt>
    <dgm:pt modelId="{08085A47-BE2E-4E7E-A8D1-27F852145BC3}" type="parTrans" cxnId="{AC9EFE62-5DD6-4391-AFBB-4965CED80B62}">
      <dgm:prSet/>
      <dgm:spPr>
        <a:ln w="6350"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de-CH"/>
        </a:p>
      </dgm:t>
    </dgm:pt>
    <dgm:pt modelId="{C434FFC6-BFAD-46C6-A174-FBCCA741544F}" type="sibTrans" cxnId="{AC9EFE62-5DD6-4391-AFBB-4965CED80B62}">
      <dgm:prSet/>
      <dgm:spPr/>
      <dgm:t>
        <a:bodyPr/>
        <a:lstStyle/>
        <a:p>
          <a:endParaRPr lang="de-CH"/>
        </a:p>
      </dgm:t>
    </dgm:pt>
    <dgm:pt modelId="{0E1A5D14-4673-400A-9109-A37D2345735A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de-CH" u="none" dirty="0"/>
            <a:t>KiTa Seebach</a:t>
          </a:r>
          <a:br>
            <a:rPr lang="de-CH" u="none" dirty="0"/>
          </a:br>
          <a:r>
            <a:rPr lang="de-CH" u="none" dirty="0"/>
            <a:t>Ela Meier </a:t>
          </a:r>
        </a:p>
      </dgm:t>
    </dgm:pt>
    <dgm:pt modelId="{54C0EC6C-5D86-4929-88AA-9A72BDFCC69C}" type="parTrans" cxnId="{5E402448-83D4-4F64-B035-E40F5A4F0A37}">
      <dgm:prSet/>
      <dgm:spPr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de-CH"/>
        </a:p>
      </dgm:t>
    </dgm:pt>
    <dgm:pt modelId="{6DC06462-9CBA-4782-98AB-25BBEF6BCDCD}" type="sibTrans" cxnId="{5E402448-83D4-4F64-B035-E40F5A4F0A37}">
      <dgm:prSet/>
      <dgm:spPr/>
      <dgm:t>
        <a:bodyPr/>
        <a:lstStyle/>
        <a:p>
          <a:endParaRPr lang="de-CH"/>
        </a:p>
      </dgm:t>
    </dgm:pt>
    <dgm:pt modelId="{31671F50-4E30-47CB-AA04-E91DF1B673E5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de-CH" u="none" dirty="0"/>
            <a:t>KiTa Oerlikon</a:t>
          </a:r>
          <a:br>
            <a:rPr lang="de-CH" u="none" dirty="0"/>
          </a:br>
          <a:r>
            <a:rPr lang="de-CH" u="none" dirty="0"/>
            <a:t>Vera Sulzer </a:t>
          </a:r>
        </a:p>
      </dgm:t>
    </dgm:pt>
    <dgm:pt modelId="{533759DF-4B99-4723-8244-59E159AA361B}" type="parTrans" cxnId="{26908396-80B2-4335-9307-25084787F1F8}">
      <dgm:prSet/>
      <dgm:spPr>
        <a:ln w="12700"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de-CH"/>
        </a:p>
      </dgm:t>
    </dgm:pt>
    <dgm:pt modelId="{63A3F3B0-4A78-4364-A97D-228B4E605891}" type="sibTrans" cxnId="{26908396-80B2-4335-9307-25084787F1F8}">
      <dgm:prSet/>
      <dgm:spPr/>
      <dgm:t>
        <a:bodyPr/>
        <a:lstStyle/>
        <a:p>
          <a:endParaRPr lang="de-CH"/>
        </a:p>
      </dgm:t>
    </dgm:pt>
    <dgm:pt modelId="{E8AAB0CA-1B10-4612-AA8B-1B30568603FA}" type="pres">
      <dgm:prSet presAssocID="{37919CF1-62FC-400D-854B-A4D9F0E3770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5C0DE570-40C8-4C51-9E04-7CCA3009E839}" type="pres">
      <dgm:prSet presAssocID="{DA414958-D53E-4828-A580-BFDDF39D6EE7}" presName="hierRoot1" presStyleCnt="0">
        <dgm:presLayoutVars>
          <dgm:hierBranch val="init"/>
        </dgm:presLayoutVars>
      </dgm:prSet>
      <dgm:spPr/>
    </dgm:pt>
    <dgm:pt modelId="{25BCA52F-7958-4FAB-9213-AA7ED32DAD41}" type="pres">
      <dgm:prSet presAssocID="{DA414958-D53E-4828-A580-BFDDF39D6EE7}" presName="rootComposite1" presStyleCnt="0"/>
      <dgm:spPr/>
    </dgm:pt>
    <dgm:pt modelId="{04E920DF-250C-4917-9633-4C55B295F62E}" type="pres">
      <dgm:prSet presAssocID="{DA414958-D53E-4828-A580-BFDDF39D6EE7}" presName="rootText1" presStyleLbl="node0" presStyleIdx="0" presStyleCnt="1" custScaleX="139080" custScaleY="8796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BB90678-046C-410D-A27D-37BE53AA4554}" type="pres">
      <dgm:prSet presAssocID="{DA414958-D53E-4828-A580-BFDDF39D6EE7}" presName="rootConnector1" presStyleLbl="node1" presStyleIdx="0" presStyleCnt="0"/>
      <dgm:spPr/>
      <dgm:t>
        <a:bodyPr/>
        <a:lstStyle/>
        <a:p>
          <a:endParaRPr lang="de-DE"/>
        </a:p>
      </dgm:t>
    </dgm:pt>
    <dgm:pt modelId="{02BB96D9-39D8-4A82-AE6F-B599F3DC5F52}" type="pres">
      <dgm:prSet presAssocID="{DA414958-D53E-4828-A580-BFDDF39D6EE7}" presName="hierChild2" presStyleCnt="0"/>
      <dgm:spPr/>
    </dgm:pt>
    <dgm:pt modelId="{6BBF119F-A333-4FDD-8631-DD4E610B3AD8}" type="pres">
      <dgm:prSet presAssocID="{BC47A0F4-1520-40D9-ADE5-9D6A4848296A}" presName="Name37" presStyleLbl="parChTrans1D2" presStyleIdx="0" presStyleCnt="6"/>
      <dgm:spPr/>
      <dgm:t>
        <a:bodyPr/>
        <a:lstStyle/>
        <a:p>
          <a:endParaRPr lang="de-DE"/>
        </a:p>
      </dgm:t>
    </dgm:pt>
    <dgm:pt modelId="{AF347DB5-9D9D-4F41-80F7-DBFC8CB6656E}" type="pres">
      <dgm:prSet presAssocID="{EB49DC33-F1DF-4D91-951A-ECD85908B5D3}" presName="hierRoot2" presStyleCnt="0">
        <dgm:presLayoutVars>
          <dgm:hierBranch val="init"/>
        </dgm:presLayoutVars>
      </dgm:prSet>
      <dgm:spPr/>
    </dgm:pt>
    <dgm:pt modelId="{025CA9EC-AEB7-4E74-99D0-0A7D9CB11C07}" type="pres">
      <dgm:prSet presAssocID="{EB49DC33-F1DF-4D91-951A-ECD85908B5D3}" presName="rootComposite" presStyleCnt="0"/>
      <dgm:spPr/>
    </dgm:pt>
    <dgm:pt modelId="{7BF993DA-DAB0-4A4D-A257-86FDD0723191}" type="pres">
      <dgm:prSet presAssocID="{EB49DC33-F1DF-4D91-951A-ECD85908B5D3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7883D66-09E2-46F4-8BF9-0C7D8D7B8168}" type="pres">
      <dgm:prSet presAssocID="{EB49DC33-F1DF-4D91-951A-ECD85908B5D3}" presName="rootConnector" presStyleLbl="node2" presStyleIdx="0" presStyleCnt="5"/>
      <dgm:spPr/>
      <dgm:t>
        <a:bodyPr/>
        <a:lstStyle/>
        <a:p>
          <a:endParaRPr lang="de-DE"/>
        </a:p>
      </dgm:t>
    </dgm:pt>
    <dgm:pt modelId="{2DB50049-BC50-495A-9A38-B9AD2CD1C2C8}" type="pres">
      <dgm:prSet presAssocID="{EB49DC33-F1DF-4D91-951A-ECD85908B5D3}" presName="hierChild4" presStyleCnt="0"/>
      <dgm:spPr/>
    </dgm:pt>
    <dgm:pt modelId="{F3AD9145-DDA8-4DBC-87A2-D6EEDDA2334D}" type="pres">
      <dgm:prSet presAssocID="{EB49DC33-F1DF-4D91-951A-ECD85908B5D3}" presName="hierChild5" presStyleCnt="0"/>
      <dgm:spPr/>
    </dgm:pt>
    <dgm:pt modelId="{48E5F967-B1C1-4240-9CDE-072DD5635826}" type="pres">
      <dgm:prSet presAssocID="{33448A5A-5988-471F-9D89-C656049B8F26}" presName="Name37" presStyleLbl="parChTrans1D2" presStyleIdx="1" presStyleCnt="6"/>
      <dgm:spPr/>
      <dgm:t>
        <a:bodyPr/>
        <a:lstStyle/>
        <a:p>
          <a:endParaRPr lang="de-DE"/>
        </a:p>
      </dgm:t>
    </dgm:pt>
    <dgm:pt modelId="{A552916C-D267-473A-B089-54CB3DDB8A6A}" type="pres">
      <dgm:prSet presAssocID="{CA313F95-7A6D-4C76-AB87-DF370C645411}" presName="hierRoot2" presStyleCnt="0">
        <dgm:presLayoutVars>
          <dgm:hierBranch val="init"/>
        </dgm:presLayoutVars>
      </dgm:prSet>
      <dgm:spPr/>
    </dgm:pt>
    <dgm:pt modelId="{CF219C49-9162-4CE2-8A2E-5FA22C6AA1FD}" type="pres">
      <dgm:prSet presAssocID="{CA313F95-7A6D-4C76-AB87-DF370C645411}" presName="rootComposite" presStyleCnt="0"/>
      <dgm:spPr/>
    </dgm:pt>
    <dgm:pt modelId="{0D636090-5186-4CF8-A4A9-3BE009C393A6}" type="pres">
      <dgm:prSet presAssocID="{CA313F95-7A6D-4C76-AB87-DF370C645411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0A1D6BA-4A8C-4EBA-A365-2C51812C2AFA}" type="pres">
      <dgm:prSet presAssocID="{CA313F95-7A6D-4C76-AB87-DF370C645411}" presName="rootConnector" presStyleLbl="node2" presStyleIdx="1" presStyleCnt="5"/>
      <dgm:spPr/>
      <dgm:t>
        <a:bodyPr/>
        <a:lstStyle/>
        <a:p>
          <a:endParaRPr lang="de-DE"/>
        </a:p>
      </dgm:t>
    </dgm:pt>
    <dgm:pt modelId="{220F1C56-2EEB-4E62-B33C-C116D2EA9F18}" type="pres">
      <dgm:prSet presAssocID="{CA313F95-7A6D-4C76-AB87-DF370C645411}" presName="hierChild4" presStyleCnt="0"/>
      <dgm:spPr/>
    </dgm:pt>
    <dgm:pt modelId="{B0E0D52C-E096-461C-9DC9-A4B22D3CF354}" type="pres">
      <dgm:prSet presAssocID="{CA313F95-7A6D-4C76-AB87-DF370C645411}" presName="hierChild5" presStyleCnt="0"/>
      <dgm:spPr/>
    </dgm:pt>
    <dgm:pt modelId="{5256851E-8995-48FA-B196-4DE3F6E887D1}" type="pres">
      <dgm:prSet presAssocID="{08085A47-BE2E-4E7E-A8D1-27F852145BC3}" presName="Name37" presStyleLbl="parChTrans1D2" presStyleIdx="2" presStyleCnt="6"/>
      <dgm:spPr/>
      <dgm:t>
        <a:bodyPr/>
        <a:lstStyle/>
        <a:p>
          <a:endParaRPr lang="de-DE"/>
        </a:p>
      </dgm:t>
    </dgm:pt>
    <dgm:pt modelId="{AE7D3EB3-0360-4086-9CDB-B1A929453273}" type="pres">
      <dgm:prSet presAssocID="{06E1AB0C-5056-414B-848C-2F96A49E007C}" presName="hierRoot2" presStyleCnt="0">
        <dgm:presLayoutVars>
          <dgm:hierBranch val="init"/>
        </dgm:presLayoutVars>
      </dgm:prSet>
      <dgm:spPr/>
    </dgm:pt>
    <dgm:pt modelId="{5625CC55-0DD6-40B3-B2C1-F17C90135853}" type="pres">
      <dgm:prSet presAssocID="{06E1AB0C-5056-414B-848C-2F96A49E007C}" presName="rootComposite" presStyleCnt="0"/>
      <dgm:spPr/>
    </dgm:pt>
    <dgm:pt modelId="{42496C47-AD78-4F28-9067-AE5F0DB58D3F}" type="pres">
      <dgm:prSet presAssocID="{06E1AB0C-5056-414B-848C-2F96A49E007C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438BC1F-3D5D-423C-9549-934087845652}" type="pres">
      <dgm:prSet presAssocID="{06E1AB0C-5056-414B-848C-2F96A49E007C}" presName="rootConnector" presStyleLbl="node2" presStyleIdx="2" presStyleCnt="5"/>
      <dgm:spPr/>
      <dgm:t>
        <a:bodyPr/>
        <a:lstStyle/>
        <a:p>
          <a:endParaRPr lang="de-DE"/>
        </a:p>
      </dgm:t>
    </dgm:pt>
    <dgm:pt modelId="{19AFB679-1F0E-423E-B826-7BF1CF4B1BB1}" type="pres">
      <dgm:prSet presAssocID="{06E1AB0C-5056-414B-848C-2F96A49E007C}" presName="hierChild4" presStyleCnt="0"/>
      <dgm:spPr/>
    </dgm:pt>
    <dgm:pt modelId="{5AFC4338-5A20-4538-9B31-A0BA68AF2D55}" type="pres">
      <dgm:prSet presAssocID="{06E1AB0C-5056-414B-848C-2F96A49E007C}" presName="hierChild5" presStyleCnt="0"/>
      <dgm:spPr/>
    </dgm:pt>
    <dgm:pt modelId="{705AE457-FD8D-448B-AE9F-E00C74E22F48}" type="pres">
      <dgm:prSet presAssocID="{54C0EC6C-5D86-4929-88AA-9A72BDFCC69C}" presName="Name37" presStyleLbl="parChTrans1D2" presStyleIdx="3" presStyleCnt="6"/>
      <dgm:spPr/>
      <dgm:t>
        <a:bodyPr/>
        <a:lstStyle/>
        <a:p>
          <a:endParaRPr lang="de-DE"/>
        </a:p>
      </dgm:t>
    </dgm:pt>
    <dgm:pt modelId="{4F229B70-3B95-4B9C-BCAF-A66469F6BF9B}" type="pres">
      <dgm:prSet presAssocID="{0E1A5D14-4673-400A-9109-A37D2345735A}" presName="hierRoot2" presStyleCnt="0">
        <dgm:presLayoutVars>
          <dgm:hierBranch val="init"/>
        </dgm:presLayoutVars>
      </dgm:prSet>
      <dgm:spPr/>
    </dgm:pt>
    <dgm:pt modelId="{2B6BBD8E-ECEF-4D5D-8F37-15F1B277A649}" type="pres">
      <dgm:prSet presAssocID="{0E1A5D14-4673-400A-9109-A37D2345735A}" presName="rootComposite" presStyleCnt="0"/>
      <dgm:spPr/>
    </dgm:pt>
    <dgm:pt modelId="{CC87C343-3AA6-4B8C-A5E5-422BF1C78DB6}" type="pres">
      <dgm:prSet presAssocID="{0E1A5D14-4673-400A-9109-A37D2345735A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012FF08-CCF7-435B-B5A1-B5F7ECB34E16}" type="pres">
      <dgm:prSet presAssocID="{0E1A5D14-4673-400A-9109-A37D2345735A}" presName="rootConnector" presStyleLbl="node2" presStyleIdx="3" presStyleCnt="5"/>
      <dgm:spPr/>
      <dgm:t>
        <a:bodyPr/>
        <a:lstStyle/>
        <a:p>
          <a:endParaRPr lang="de-DE"/>
        </a:p>
      </dgm:t>
    </dgm:pt>
    <dgm:pt modelId="{72C5C405-CFF9-47C4-A12D-53B07A4A2A90}" type="pres">
      <dgm:prSet presAssocID="{0E1A5D14-4673-400A-9109-A37D2345735A}" presName="hierChild4" presStyleCnt="0"/>
      <dgm:spPr/>
    </dgm:pt>
    <dgm:pt modelId="{BF9C34CF-0CF5-4B39-BDCB-D4B8AEBF0531}" type="pres">
      <dgm:prSet presAssocID="{0E1A5D14-4673-400A-9109-A37D2345735A}" presName="hierChild5" presStyleCnt="0"/>
      <dgm:spPr/>
    </dgm:pt>
    <dgm:pt modelId="{88BA4BD3-924C-47EE-9EAA-09559D7CB4BA}" type="pres">
      <dgm:prSet presAssocID="{533759DF-4B99-4723-8244-59E159AA361B}" presName="Name37" presStyleLbl="parChTrans1D2" presStyleIdx="4" presStyleCnt="6"/>
      <dgm:spPr/>
      <dgm:t>
        <a:bodyPr/>
        <a:lstStyle/>
        <a:p>
          <a:endParaRPr lang="de-DE"/>
        </a:p>
      </dgm:t>
    </dgm:pt>
    <dgm:pt modelId="{7DAB7505-AE0E-4476-9F55-EEDF5D6AA3D5}" type="pres">
      <dgm:prSet presAssocID="{31671F50-4E30-47CB-AA04-E91DF1B673E5}" presName="hierRoot2" presStyleCnt="0">
        <dgm:presLayoutVars>
          <dgm:hierBranch val="init"/>
        </dgm:presLayoutVars>
      </dgm:prSet>
      <dgm:spPr/>
    </dgm:pt>
    <dgm:pt modelId="{9A10EA2A-E7CA-479D-B2DC-3AFD8FF64195}" type="pres">
      <dgm:prSet presAssocID="{31671F50-4E30-47CB-AA04-E91DF1B673E5}" presName="rootComposite" presStyleCnt="0"/>
      <dgm:spPr/>
    </dgm:pt>
    <dgm:pt modelId="{B34A8C37-1DE2-46CF-8A49-13E57E146DEC}" type="pres">
      <dgm:prSet presAssocID="{31671F50-4E30-47CB-AA04-E91DF1B673E5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1AE8B17-C502-4B72-AFBB-F9866C2471F3}" type="pres">
      <dgm:prSet presAssocID="{31671F50-4E30-47CB-AA04-E91DF1B673E5}" presName="rootConnector" presStyleLbl="node2" presStyleIdx="4" presStyleCnt="5"/>
      <dgm:spPr/>
      <dgm:t>
        <a:bodyPr/>
        <a:lstStyle/>
        <a:p>
          <a:endParaRPr lang="de-DE"/>
        </a:p>
      </dgm:t>
    </dgm:pt>
    <dgm:pt modelId="{189CA599-0AFA-4B5F-8399-ED46B5B21BBC}" type="pres">
      <dgm:prSet presAssocID="{31671F50-4E30-47CB-AA04-E91DF1B673E5}" presName="hierChild4" presStyleCnt="0"/>
      <dgm:spPr/>
    </dgm:pt>
    <dgm:pt modelId="{840D918C-85AE-41B5-99DB-DCC15E09E212}" type="pres">
      <dgm:prSet presAssocID="{31671F50-4E30-47CB-AA04-E91DF1B673E5}" presName="hierChild5" presStyleCnt="0"/>
      <dgm:spPr/>
    </dgm:pt>
    <dgm:pt modelId="{1EADA599-C698-49CE-A00B-B8D6074D1439}" type="pres">
      <dgm:prSet presAssocID="{DA414958-D53E-4828-A580-BFDDF39D6EE7}" presName="hierChild3" presStyleCnt="0"/>
      <dgm:spPr/>
    </dgm:pt>
    <dgm:pt modelId="{BB8A6825-3A7E-466F-A41C-C5B0EB2DA049}" type="pres">
      <dgm:prSet presAssocID="{F44B1A88-6DB9-499F-8C30-6F1EA328013C}" presName="Name111" presStyleLbl="parChTrans1D2" presStyleIdx="5" presStyleCnt="6"/>
      <dgm:spPr/>
      <dgm:t>
        <a:bodyPr/>
        <a:lstStyle/>
        <a:p>
          <a:endParaRPr lang="de-DE"/>
        </a:p>
      </dgm:t>
    </dgm:pt>
    <dgm:pt modelId="{BD7550E5-E708-4703-B264-B46277F3214E}" type="pres">
      <dgm:prSet presAssocID="{9E7672D0-902B-4097-8262-2614B8065F28}" presName="hierRoot3" presStyleCnt="0">
        <dgm:presLayoutVars>
          <dgm:hierBranch val="init"/>
        </dgm:presLayoutVars>
      </dgm:prSet>
      <dgm:spPr/>
    </dgm:pt>
    <dgm:pt modelId="{60937719-AB6B-4833-9AC4-9057CE8949A5}" type="pres">
      <dgm:prSet presAssocID="{9E7672D0-902B-4097-8262-2614B8065F28}" presName="rootComposite3" presStyleCnt="0"/>
      <dgm:spPr/>
    </dgm:pt>
    <dgm:pt modelId="{212CBEDE-D12D-4A49-90AC-10A453D0BDA2}" type="pres">
      <dgm:prSet presAssocID="{9E7672D0-902B-4097-8262-2614B8065F28}" presName="rootText3" presStyleLbl="asst1" presStyleIdx="0" presStyleCnt="1" custLinFactNeighborX="-4799" custLinFactNeighborY="30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B554419-2468-41E2-ABCE-1A6FA7766C0A}" type="pres">
      <dgm:prSet presAssocID="{9E7672D0-902B-4097-8262-2614B8065F28}" presName="rootConnector3" presStyleLbl="asst1" presStyleIdx="0" presStyleCnt="1"/>
      <dgm:spPr/>
      <dgm:t>
        <a:bodyPr/>
        <a:lstStyle/>
        <a:p>
          <a:endParaRPr lang="de-DE"/>
        </a:p>
      </dgm:t>
    </dgm:pt>
    <dgm:pt modelId="{5295D6F5-1EF7-4FEB-8B58-950FD12F0EBB}" type="pres">
      <dgm:prSet presAssocID="{9E7672D0-902B-4097-8262-2614B8065F28}" presName="hierChild6" presStyleCnt="0"/>
      <dgm:spPr/>
    </dgm:pt>
    <dgm:pt modelId="{51B38571-67B7-411A-9DD4-37D26D6B1F61}" type="pres">
      <dgm:prSet presAssocID="{9E7672D0-902B-4097-8262-2614B8065F28}" presName="hierChild7" presStyleCnt="0"/>
      <dgm:spPr/>
    </dgm:pt>
  </dgm:ptLst>
  <dgm:cxnLst>
    <dgm:cxn modelId="{23561326-DECD-43D3-93E6-49D3D7ABA94F}" type="presOf" srcId="{DA414958-D53E-4828-A580-BFDDF39D6EE7}" destId="{04E920DF-250C-4917-9633-4C55B295F62E}" srcOrd="0" destOrd="0" presId="urn:microsoft.com/office/officeart/2005/8/layout/orgChart1"/>
    <dgm:cxn modelId="{3A0445E5-4555-43E5-9B27-4560747921FF}" type="presOf" srcId="{54C0EC6C-5D86-4929-88AA-9A72BDFCC69C}" destId="{705AE457-FD8D-448B-AE9F-E00C74E22F48}" srcOrd="0" destOrd="0" presId="urn:microsoft.com/office/officeart/2005/8/layout/orgChart1"/>
    <dgm:cxn modelId="{0B33E921-17B5-495B-9821-97A863BF2171}" type="presOf" srcId="{08085A47-BE2E-4E7E-A8D1-27F852145BC3}" destId="{5256851E-8995-48FA-B196-4DE3F6E887D1}" srcOrd="0" destOrd="0" presId="urn:microsoft.com/office/officeart/2005/8/layout/orgChart1"/>
    <dgm:cxn modelId="{3BFE4CAB-4BEF-446A-9E9A-52360C3A471E}" type="presOf" srcId="{F44B1A88-6DB9-499F-8C30-6F1EA328013C}" destId="{BB8A6825-3A7E-466F-A41C-C5B0EB2DA049}" srcOrd="0" destOrd="0" presId="urn:microsoft.com/office/officeart/2005/8/layout/orgChart1"/>
    <dgm:cxn modelId="{AC9EFE62-5DD6-4391-AFBB-4965CED80B62}" srcId="{DA414958-D53E-4828-A580-BFDDF39D6EE7}" destId="{06E1AB0C-5056-414B-848C-2F96A49E007C}" srcOrd="3" destOrd="0" parTransId="{08085A47-BE2E-4E7E-A8D1-27F852145BC3}" sibTransId="{C434FFC6-BFAD-46C6-A174-FBCCA741544F}"/>
    <dgm:cxn modelId="{01F853AE-5651-4389-AFEC-65AC044D0021}" type="presOf" srcId="{EB49DC33-F1DF-4D91-951A-ECD85908B5D3}" destId="{7BF993DA-DAB0-4A4D-A257-86FDD0723191}" srcOrd="0" destOrd="0" presId="urn:microsoft.com/office/officeart/2005/8/layout/orgChart1"/>
    <dgm:cxn modelId="{48338036-9938-4D94-B1CB-24D48312083D}" type="presOf" srcId="{06E1AB0C-5056-414B-848C-2F96A49E007C}" destId="{5438BC1F-3D5D-423C-9549-934087845652}" srcOrd="1" destOrd="0" presId="urn:microsoft.com/office/officeart/2005/8/layout/orgChart1"/>
    <dgm:cxn modelId="{13BC4DBF-A8DF-4ABA-AC84-7D53656E0858}" srcId="{37919CF1-62FC-400D-854B-A4D9F0E37700}" destId="{DA414958-D53E-4828-A580-BFDDF39D6EE7}" srcOrd="0" destOrd="0" parTransId="{6B1FA26A-EAA0-411F-AD8A-424EE6D943B5}" sibTransId="{2A5731AB-8A17-49EC-B97E-33197F420673}"/>
    <dgm:cxn modelId="{72D2E602-9AB6-4993-8FA3-CE58892F71ED}" type="presOf" srcId="{0E1A5D14-4673-400A-9109-A37D2345735A}" destId="{E012FF08-CCF7-435B-B5A1-B5F7ECB34E16}" srcOrd="1" destOrd="0" presId="urn:microsoft.com/office/officeart/2005/8/layout/orgChart1"/>
    <dgm:cxn modelId="{0E822195-06D8-4166-9CB9-9A6A088C2672}" type="presOf" srcId="{06E1AB0C-5056-414B-848C-2F96A49E007C}" destId="{42496C47-AD78-4F28-9067-AE5F0DB58D3F}" srcOrd="0" destOrd="0" presId="urn:microsoft.com/office/officeart/2005/8/layout/orgChart1"/>
    <dgm:cxn modelId="{488143B6-529A-4630-9A1B-70FF64963A6C}" srcId="{DA414958-D53E-4828-A580-BFDDF39D6EE7}" destId="{EB49DC33-F1DF-4D91-951A-ECD85908B5D3}" srcOrd="1" destOrd="0" parTransId="{BC47A0F4-1520-40D9-ADE5-9D6A4848296A}" sibTransId="{2322B3D7-756B-42B7-9D53-7B984D7EDAAD}"/>
    <dgm:cxn modelId="{F16267E5-BBCF-459E-ABEF-0FB834B25709}" type="presOf" srcId="{CA313F95-7A6D-4C76-AB87-DF370C645411}" destId="{20A1D6BA-4A8C-4EBA-A365-2C51812C2AFA}" srcOrd="1" destOrd="0" presId="urn:microsoft.com/office/officeart/2005/8/layout/orgChart1"/>
    <dgm:cxn modelId="{C7F3EBE5-28D3-4EB1-A2D7-CCE579301303}" srcId="{DA414958-D53E-4828-A580-BFDDF39D6EE7}" destId="{9E7672D0-902B-4097-8262-2614B8065F28}" srcOrd="0" destOrd="0" parTransId="{F44B1A88-6DB9-499F-8C30-6F1EA328013C}" sibTransId="{D38F21EC-8F62-44B1-AE16-E73DF37A2165}"/>
    <dgm:cxn modelId="{9C20FC51-9C93-4456-B757-EE4441C5CC66}" type="presOf" srcId="{0E1A5D14-4673-400A-9109-A37D2345735A}" destId="{CC87C343-3AA6-4B8C-A5E5-422BF1C78DB6}" srcOrd="0" destOrd="0" presId="urn:microsoft.com/office/officeart/2005/8/layout/orgChart1"/>
    <dgm:cxn modelId="{26908396-80B2-4335-9307-25084787F1F8}" srcId="{DA414958-D53E-4828-A580-BFDDF39D6EE7}" destId="{31671F50-4E30-47CB-AA04-E91DF1B673E5}" srcOrd="5" destOrd="0" parTransId="{533759DF-4B99-4723-8244-59E159AA361B}" sibTransId="{63A3F3B0-4A78-4364-A97D-228B4E605891}"/>
    <dgm:cxn modelId="{5E402448-83D4-4F64-B035-E40F5A4F0A37}" srcId="{DA414958-D53E-4828-A580-BFDDF39D6EE7}" destId="{0E1A5D14-4673-400A-9109-A37D2345735A}" srcOrd="4" destOrd="0" parTransId="{54C0EC6C-5D86-4929-88AA-9A72BDFCC69C}" sibTransId="{6DC06462-9CBA-4782-98AB-25BBEF6BCDCD}"/>
    <dgm:cxn modelId="{DAA2A8FA-5FF2-4911-93E4-0E26EACCFE0F}" type="presOf" srcId="{9E7672D0-902B-4097-8262-2614B8065F28}" destId="{212CBEDE-D12D-4A49-90AC-10A453D0BDA2}" srcOrd="0" destOrd="0" presId="urn:microsoft.com/office/officeart/2005/8/layout/orgChart1"/>
    <dgm:cxn modelId="{DB3E59B1-8084-4EE8-9A69-0B5DD09C3995}" type="presOf" srcId="{CA313F95-7A6D-4C76-AB87-DF370C645411}" destId="{0D636090-5186-4CF8-A4A9-3BE009C393A6}" srcOrd="0" destOrd="0" presId="urn:microsoft.com/office/officeart/2005/8/layout/orgChart1"/>
    <dgm:cxn modelId="{6394892B-6907-4186-84F1-872AAB51D4AA}" type="presOf" srcId="{BC47A0F4-1520-40D9-ADE5-9D6A4848296A}" destId="{6BBF119F-A333-4FDD-8631-DD4E610B3AD8}" srcOrd="0" destOrd="0" presId="urn:microsoft.com/office/officeart/2005/8/layout/orgChart1"/>
    <dgm:cxn modelId="{C4E33A7B-AF8C-4217-A9B9-FF9A3A8C4215}" type="presOf" srcId="{533759DF-4B99-4723-8244-59E159AA361B}" destId="{88BA4BD3-924C-47EE-9EAA-09559D7CB4BA}" srcOrd="0" destOrd="0" presId="urn:microsoft.com/office/officeart/2005/8/layout/orgChart1"/>
    <dgm:cxn modelId="{FA6B96E7-F2B1-44BC-A03B-BE207B01E94F}" type="presOf" srcId="{31671F50-4E30-47CB-AA04-E91DF1B673E5}" destId="{51AE8B17-C502-4B72-AFBB-F9866C2471F3}" srcOrd="1" destOrd="0" presId="urn:microsoft.com/office/officeart/2005/8/layout/orgChart1"/>
    <dgm:cxn modelId="{CDB6884D-C093-48EE-B9C2-82AD82089BDE}" type="presOf" srcId="{9E7672D0-902B-4097-8262-2614B8065F28}" destId="{4B554419-2468-41E2-ABCE-1A6FA7766C0A}" srcOrd="1" destOrd="0" presId="urn:microsoft.com/office/officeart/2005/8/layout/orgChart1"/>
    <dgm:cxn modelId="{AD67A70B-BD35-4647-B067-F57507D53394}" type="presOf" srcId="{31671F50-4E30-47CB-AA04-E91DF1B673E5}" destId="{B34A8C37-1DE2-46CF-8A49-13E57E146DEC}" srcOrd="0" destOrd="0" presId="urn:microsoft.com/office/officeart/2005/8/layout/orgChart1"/>
    <dgm:cxn modelId="{2B5E1A22-3E41-4503-809C-7E59921905B0}" type="presOf" srcId="{DA414958-D53E-4828-A580-BFDDF39D6EE7}" destId="{5BB90678-046C-410D-A27D-37BE53AA4554}" srcOrd="1" destOrd="0" presId="urn:microsoft.com/office/officeart/2005/8/layout/orgChart1"/>
    <dgm:cxn modelId="{F855AEF7-EF4E-4891-81F0-F669C2886BC8}" type="presOf" srcId="{EB49DC33-F1DF-4D91-951A-ECD85908B5D3}" destId="{A7883D66-09E2-46F4-8BF9-0C7D8D7B8168}" srcOrd="1" destOrd="0" presId="urn:microsoft.com/office/officeart/2005/8/layout/orgChart1"/>
    <dgm:cxn modelId="{AB197CBC-491B-40ED-8991-EB1A5324EB8A}" type="presOf" srcId="{37919CF1-62FC-400D-854B-A4D9F0E37700}" destId="{E8AAB0CA-1B10-4612-AA8B-1B30568603FA}" srcOrd="0" destOrd="0" presId="urn:microsoft.com/office/officeart/2005/8/layout/orgChart1"/>
    <dgm:cxn modelId="{EC6BE931-86DF-435E-A417-751081232C8D}" srcId="{DA414958-D53E-4828-A580-BFDDF39D6EE7}" destId="{CA313F95-7A6D-4C76-AB87-DF370C645411}" srcOrd="2" destOrd="0" parTransId="{33448A5A-5988-471F-9D89-C656049B8F26}" sibTransId="{F7D2F868-BC66-43D7-B11E-5C5C28D1B107}"/>
    <dgm:cxn modelId="{5D3521DA-55CC-4E87-93C3-CEC28CB38EE6}" type="presOf" srcId="{33448A5A-5988-471F-9D89-C656049B8F26}" destId="{48E5F967-B1C1-4240-9CDE-072DD5635826}" srcOrd="0" destOrd="0" presId="urn:microsoft.com/office/officeart/2005/8/layout/orgChart1"/>
    <dgm:cxn modelId="{269FAAD9-29A3-47C3-99F5-A7CBE904EA9A}" type="presParOf" srcId="{E8AAB0CA-1B10-4612-AA8B-1B30568603FA}" destId="{5C0DE570-40C8-4C51-9E04-7CCA3009E839}" srcOrd="0" destOrd="0" presId="urn:microsoft.com/office/officeart/2005/8/layout/orgChart1"/>
    <dgm:cxn modelId="{9F64AD52-8F5F-4664-90F1-225A376CB099}" type="presParOf" srcId="{5C0DE570-40C8-4C51-9E04-7CCA3009E839}" destId="{25BCA52F-7958-4FAB-9213-AA7ED32DAD41}" srcOrd="0" destOrd="0" presId="urn:microsoft.com/office/officeart/2005/8/layout/orgChart1"/>
    <dgm:cxn modelId="{E59F7B0F-4B62-4A96-81FA-67C5C87825F0}" type="presParOf" srcId="{25BCA52F-7958-4FAB-9213-AA7ED32DAD41}" destId="{04E920DF-250C-4917-9633-4C55B295F62E}" srcOrd="0" destOrd="0" presId="urn:microsoft.com/office/officeart/2005/8/layout/orgChart1"/>
    <dgm:cxn modelId="{A15F506C-AFD5-4B8A-9904-2050FD80EC33}" type="presParOf" srcId="{25BCA52F-7958-4FAB-9213-AA7ED32DAD41}" destId="{5BB90678-046C-410D-A27D-37BE53AA4554}" srcOrd="1" destOrd="0" presId="urn:microsoft.com/office/officeart/2005/8/layout/orgChart1"/>
    <dgm:cxn modelId="{0993DD95-C397-4E6F-9934-EB1B59D8E425}" type="presParOf" srcId="{5C0DE570-40C8-4C51-9E04-7CCA3009E839}" destId="{02BB96D9-39D8-4A82-AE6F-B599F3DC5F52}" srcOrd="1" destOrd="0" presId="urn:microsoft.com/office/officeart/2005/8/layout/orgChart1"/>
    <dgm:cxn modelId="{C69A911C-8D36-4442-84C1-90A876D38DD9}" type="presParOf" srcId="{02BB96D9-39D8-4A82-AE6F-B599F3DC5F52}" destId="{6BBF119F-A333-4FDD-8631-DD4E610B3AD8}" srcOrd="0" destOrd="0" presId="urn:microsoft.com/office/officeart/2005/8/layout/orgChart1"/>
    <dgm:cxn modelId="{1D13FE14-2352-4B54-AC6F-35696A6FA71C}" type="presParOf" srcId="{02BB96D9-39D8-4A82-AE6F-B599F3DC5F52}" destId="{AF347DB5-9D9D-4F41-80F7-DBFC8CB6656E}" srcOrd="1" destOrd="0" presId="urn:microsoft.com/office/officeart/2005/8/layout/orgChart1"/>
    <dgm:cxn modelId="{D41BB1C1-8FC1-4CAF-901C-2EDAA5548C22}" type="presParOf" srcId="{AF347DB5-9D9D-4F41-80F7-DBFC8CB6656E}" destId="{025CA9EC-AEB7-4E74-99D0-0A7D9CB11C07}" srcOrd="0" destOrd="0" presId="urn:microsoft.com/office/officeart/2005/8/layout/orgChart1"/>
    <dgm:cxn modelId="{7F723F7D-4910-411B-ACB6-2CC5290F670B}" type="presParOf" srcId="{025CA9EC-AEB7-4E74-99D0-0A7D9CB11C07}" destId="{7BF993DA-DAB0-4A4D-A257-86FDD0723191}" srcOrd="0" destOrd="0" presId="urn:microsoft.com/office/officeart/2005/8/layout/orgChart1"/>
    <dgm:cxn modelId="{774726E5-B5D5-4098-A738-7B821851598D}" type="presParOf" srcId="{025CA9EC-AEB7-4E74-99D0-0A7D9CB11C07}" destId="{A7883D66-09E2-46F4-8BF9-0C7D8D7B8168}" srcOrd="1" destOrd="0" presId="urn:microsoft.com/office/officeart/2005/8/layout/orgChart1"/>
    <dgm:cxn modelId="{1F34A19F-E8F4-44A9-AE0E-F3FB9FEF34A3}" type="presParOf" srcId="{AF347DB5-9D9D-4F41-80F7-DBFC8CB6656E}" destId="{2DB50049-BC50-495A-9A38-B9AD2CD1C2C8}" srcOrd="1" destOrd="0" presId="urn:microsoft.com/office/officeart/2005/8/layout/orgChart1"/>
    <dgm:cxn modelId="{D463A0EF-91E3-4C54-A23D-66A1518B3C03}" type="presParOf" srcId="{AF347DB5-9D9D-4F41-80F7-DBFC8CB6656E}" destId="{F3AD9145-DDA8-4DBC-87A2-D6EEDDA2334D}" srcOrd="2" destOrd="0" presId="urn:microsoft.com/office/officeart/2005/8/layout/orgChart1"/>
    <dgm:cxn modelId="{A1579CB0-F316-472D-B036-DF2CB7563BFA}" type="presParOf" srcId="{02BB96D9-39D8-4A82-AE6F-B599F3DC5F52}" destId="{48E5F967-B1C1-4240-9CDE-072DD5635826}" srcOrd="2" destOrd="0" presId="urn:microsoft.com/office/officeart/2005/8/layout/orgChart1"/>
    <dgm:cxn modelId="{8F6DA9A8-A30F-4AEA-B0A2-798726C53110}" type="presParOf" srcId="{02BB96D9-39D8-4A82-AE6F-B599F3DC5F52}" destId="{A552916C-D267-473A-B089-54CB3DDB8A6A}" srcOrd="3" destOrd="0" presId="urn:microsoft.com/office/officeart/2005/8/layout/orgChart1"/>
    <dgm:cxn modelId="{DF730BD5-8D8F-40BE-9246-73386AABF118}" type="presParOf" srcId="{A552916C-D267-473A-B089-54CB3DDB8A6A}" destId="{CF219C49-9162-4CE2-8A2E-5FA22C6AA1FD}" srcOrd="0" destOrd="0" presId="urn:microsoft.com/office/officeart/2005/8/layout/orgChart1"/>
    <dgm:cxn modelId="{FCECCD89-2BEA-49B9-8EEB-E58A9DD5C443}" type="presParOf" srcId="{CF219C49-9162-4CE2-8A2E-5FA22C6AA1FD}" destId="{0D636090-5186-4CF8-A4A9-3BE009C393A6}" srcOrd="0" destOrd="0" presId="urn:microsoft.com/office/officeart/2005/8/layout/orgChart1"/>
    <dgm:cxn modelId="{15C7FEB7-9F05-428C-B45A-559F9FCDF92E}" type="presParOf" srcId="{CF219C49-9162-4CE2-8A2E-5FA22C6AA1FD}" destId="{20A1D6BA-4A8C-4EBA-A365-2C51812C2AFA}" srcOrd="1" destOrd="0" presId="urn:microsoft.com/office/officeart/2005/8/layout/orgChart1"/>
    <dgm:cxn modelId="{6D4B32DA-D58B-4C32-8CF9-9308BCE1A4E2}" type="presParOf" srcId="{A552916C-D267-473A-B089-54CB3DDB8A6A}" destId="{220F1C56-2EEB-4E62-B33C-C116D2EA9F18}" srcOrd="1" destOrd="0" presId="urn:microsoft.com/office/officeart/2005/8/layout/orgChart1"/>
    <dgm:cxn modelId="{4366B36A-717D-45A1-9477-36A921AF73FA}" type="presParOf" srcId="{A552916C-D267-473A-B089-54CB3DDB8A6A}" destId="{B0E0D52C-E096-461C-9DC9-A4B22D3CF354}" srcOrd="2" destOrd="0" presId="urn:microsoft.com/office/officeart/2005/8/layout/orgChart1"/>
    <dgm:cxn modelId="{2436B205-BFC2-4ABC-9903-934000575C60}" type="presParOf" srcId="{02BB96D9-39D8-4A82-AE6F-B599F3DC5F52}" destId="{5256851E-8995-48FA-B196-4DE3F6E887D1}" srcOrd="4" destOrd="0" presId="urn:microsoft.com/office/officeart/2005/8/layout/orgChart1"/>
    <dgm:cxn modelId="{044C852E-2A39-4A23-B7DD-BD842BA82229}" type="presParOf" srcId="{02BB96D9-39D8-4A82-AE6F-B599F3DC5F52}" destId="{AE7D3EB3-0360-4086-9CDB-B1A929453273}" srcOrd="5" destOrd="0" presId="urn:microsoft.com/office/officeart/2005/8/layout/orgChart1"/>
    <dgm:cxn modelId="{39729765-93F0-45BA-8B1B-AEAB56C8CEE7}" type="presParOf" srcId="{AE7D3EB3-0360-4086-9CDB-B1A929453273}" destId="{5625CC55-0DD6-40B3-B2C1-F17C90135853}" srcOrd="0" destOrd="0" presId="urn:microsoft.com/office/officeart/2005/8/layout/orgChart1"/>
    <dgm:cxn modelId="{095092BA-DEED-4777-B727-EB2F1C234055}" type="presParOf" srcId="{5625CC55-0DD6-40B3-B2C1-F17C90135853}" destId="{42496C47-AD78-4F28-9067-AE5F0DB58D3F}" srcOrd="0" destOrd="0" presId="urn:microsoft.com/office/officeart/2005/8/layout/orgChart1"/>
    <dgm:cxn modelId="{52D8D4BE-B694-411E-AF28-D49AA70BBED8}" type="presParOf" srcId="{5625CC55-0DD6-40B3-B2C1-F17C90135853}" destId="{5438BC1F-3D5D-423C-9549-934087845652}" srcOrd="1" destOrd="0" presId="urn:microsoft.com/office/officeart/2005/8/layout/orgChart1"/>
    <dgm:cxn modelId="{CBE7EC12-9E6A-403D-811D-DA5EAE94578C}" type="presParOf" srcId="{AE7D3EB3-0360-4086-9CDB-B1A929453273}" destId="{19AFB679-1F0E-423E-B826-7BF1CF4B1BB1}" srcOrd="1" destOrd="0" presId="urn:microsoft.com/office/officeart/2005/8/layout/orgChart1"/>
    <dgm:cxn modelId="{3899F97B-48CA-4B26-B243-E9E39B037B55}" type="presParOf" srcId="{AE7D3EB3-0360-4086-9CDB-B1A929453273}" destId="{5AFC4338-5A20-4538-9B31-A0BA68AF2D55}" srcOrd="2" destOrd="0" presId="urn:microsoft.com/office/officeart/2005/8/layout/orgChart1"/>
    <dgm:cxn modelId="{4F656FA7-6460-46CA-AAB8-BB95647C856C}" type="presParOf" srcId="{02BB96D9-39D8-4A82-AE6F-B599F3DC5F52}" destId="{705AE457-FD8D-448B-AE9F-E00C74E22F48}" srcOrd="6" destOrd="0" presId="urn:microsoft.com/office/officeart/2005/8/layout/orgChart1"/>
    <dgm:cxn modelId="{B1B6DF4B-470F-4352-96E0-55D01ADEDE7F}" type="presParOf" srcId="{02BB96D9-39D8-4A82-AE6F-B599F3DC5F52}" destId="{4F229B70-3B95-4B9C-BCAF-A66469F6BF9B}" srcOrd="7" destOrd="0" presId="urn:microsoft.com/office/officeart/2005/8/layout/orgChart1"/>
    <dgm:cxn modelId="{CEEFA0CC-CEDB-4F57-BDA7-4B2AC8B96F08}" type="presParOf" srcId="{4F229B70-3B95-4B9C-BCAF-A66469F6BF9B}" destId="{2B6BBD8E-ECEF-4D5D-8F37-15F1B277A649}" srcOrd="0" destOrd="0" presId="urn:microsoft.com/office/officeart/2005/8/layout/orgChart1"/>
    <dgm:cxn modelId="{95937173-E30C-4B76-83A6-8A76929A4907}" type="presParOf" srcId="{2B6BBD8E-ECEF-4D5D-8F37-15F1B277A649}" destId="{CC87C343-3AA6-4B8C-A5E5-422BF1C78DB6}" srcOrd="0" destOrd="0" presId="urn:microsoft.com/office/officeart/2005/8/layout/orgChart1"/>
    <dgm:cxn modelId="{54279BAA-83CB-44E4-884E-EBEF29A718FA}" type="presParOf" srcId="{2B6BBD8E-ECEF-4D5D-8F37-15F1B277A649}" destId="{E012FF08-CCF7-435B-B5A1-B5F7ECB34E16}" srcOrd="1" destOrd="0" presId="urn:microsoft.com/office/officeart/2005/8/layout/orgChart1"/>
    <dgm:cxn modelId="{DF5A3D0D-6B86-4A96-847B-A2F5ECBD648C}" type="presParOf" srcId="{4F229B70-3B95-4B9C-BCAF-A66469F6BF9B}" destId="{72C5C405-CFF9-47C4-A12D-53B07A4A2A90}" srcOrd="1" destOrd="0" presId="urn:microsoft.com/office/officeart/2005/8/layout/orgChart1"/>
    <dgm:cxn modelId="{FE6BDA33-74B7-41F5-86E4-C8C5F05F7AB7}" type="presParOf" srcId="{4F229B70-3B95-4B9C-BCAF-A66469F6BF9B}" destId="{BF9C34CF-0CF5-4B39-BDCB-D4B8AEBF0531}" srcOrd="2" destOrd="0" presId="urn:microsoft.com/office/officeart/2005/8/layout/orgChart1"/>
    <dgm:cxn modelId="{47120684-E065-45D7-A8AB-6E7FF6DD419E}" type="presParOf" srcId="{02BB96D9-39D8-4A82-AE6F-B599F3DC5F52}" destId="{88BA4BD3-924C-47EE-9EAA-09559D7CB4BA}" srcOrd="8" destOrd="0" presId="urn:microsoft.com/office/officeart/2005/8/layout/orgChart1"/>
    <dgm:cxn modelId="{EBEC6CBF-21CF-462F-9EBF-6936A02E3F46}" type="presParOf" srcId="{02BB96D9-39D8-4A82-AE6F-B599F3DC5F52}" destId="{7DAB7505-AE0E-4476-9F55-EEDF5D6AA3D5}" srcOrd="9" destOrd="0" presId="urn:microsoft.com/office/officeart/2005/8/layout/orgChart1"/>
    <dgm:cxn modelId="{52FB5258-DF44-4874-9148-99A4B57B6A07}" type="presParOf" srcId="{7DAB7505-AE0E-4476-9F55-EEDF5D6AA3D5}" destId="{9A10EA2A-E7CA-479D-B2DC-3AFD8FF64195}" srcOrd="0" destOrd="0" presId="urn:microsoft.com/office/officeart/2005/8/layout/orgChart1"/>
    <dgm:cxn modelId="{75BF6BC3-0111-4774-9C53-9FAFBE44C71C}" type="presParOf" srcId="{9A10EA2A-E7CA-479D-B2DC-3AFD8FF64195}" destId="{B34A8C37-1DE2-46CF-8A49-13E57E146DEC}" srcOrd="0" destOrd="0" presId="urn:microsoft.com/office/officeart/2005/8/layout/orgChart1"/>
    <dgm:cxn modelId="{2D4B5856-9D38-4B37-A79B-440EA8CE04DE}" type="presParOf" srcId="{9A10EA2A-E7CA-479D-B2DC-3AFD8FF64195}" destId="{51AE8B17-C502-4B72-AFBB-F9866C2471F3}" srcOrd="1" destOrd="0" presId="urn:microsoft.com/office/officeart/2005/8/layout/orgChart1"/>
    <dgm:cxn modelId="{9092C59F-BC49-4DD0-B730-E1716E762619}" type="presParOf" srcId="{7DAB7505-AE0E-4476-9F55-EEDF5D6AA3D5}" destId="{189CA599-0AFA-4B5F-8399-ED46B5B21BBC}" srcOrd="1" destOrd="0" presId="urn:microsoft.com/office/officeart/2005/8/layout/orgChart1"/>
    <dgm:cxn modelId="{E2F7CF37-73E2-47C0-B802-6C728CCC5410}" type="presParOf" srcId="{7DAB7505-AE0E-4476-9F55-EEDF5D6AA3D5}" destId="{840D918C-85AE-41B5-99DB-DCC15E09E212}" srcOrd="2" destOrd="0" presId="urn:microsoft.com/office/officeart/2005/8/layout/orgChart1"/>
    <dgm:cxn modelId="{5970B263-205E-4904-86C6-AC3A6057B5F5}" type="presParOf" srcId="{5C0DE570-40C8-4C51-9E04-7CCA3009E839}" destId="{1EADA599-C698-49CE-A00B-B8D6074D1439}" srcOrd="2" destOrd="0" presId="urn:microsoft.com/office/officeart/2005/8/layout/orgChart1"/>
    <dgm:cxn modelId="{06C57984-3109-4F6B-9FE8-493112764B19}" type="presParOf" srcId="{1EADA599-C698-49CE-A00B-B8D6074D1439}" destId="{BB8A6825-3A7E-466F-A41C-C5B0EB2DA049}" srcOrd="0" destOrd="0" presId="urn:microsoft.com/office/officeart/2005/8/layout/orgChart1"/>
    <dgm:cxn modelId="{7C9506AC-3D64-4E44-A0C0-1DCB4BCABCA3}" type="presParOf" srcId="{1EADA599-C698-49CE-A00B-B8D6074D1439}" destId="{BD7550E5-E708-4703-B264-B46277F3214E}" srcOrd="1" destOrd="0" presId="urn:microsoft.com/office/officeart/2005/8/layout/orgChart1"/>
    <dgm:cxn modelId="{2FDAF7BC-F479-4302-8437-1CC48A8B1EC1}" type="presParOf" srcId="{BD7550E5-E708-4703-B264-B46277F3214E}" destId="{60937719-AB6B-4833-9AC4-9057CE8949A5}" srcOrd="0" destOrd="0" presId="urn:microsoft.com/office/officeart/2005/8/layout/orgChart1"/>
    <dgm:cxn modelId="{4D3B1189-F31C-414F-96B8-3E7D3BCF8554}" type="presParOf" srcId="{60937719-AB6B-4833-9AC4-9057CE8949A5}" destId="{212CBEDE-D12D-4A49-90AC-10A453D0BDA2}" srcOrd="0" destOrd="0" presId="urn:microsoft.com/office/officeart/2005/8/layout/orgChart1"/>
    <dgm:cxn modelId="{AF1ADA0A-6233-40B7-9439-B4448061520D}" type="presParOf" srcId="{60937719-AB6B-4833-9AC4-9057CE8949A5}" destId="{4B554419-2468-41E2-ABCE-1A6FA7766C0A}" srcOrd="1" destOrd="0" presId="urn:microsoft.com/office/officeart/2005/8/layout/orgChart1"/>
    <dgm:cxn modelId="{FDA5DA48-1742-4844-B320-8E42F8C3EE37}" type="presParOf" srcId="{BD7550E5-E708-4703-B264-B46277F3214E}" destId="{5295D6F5-1EF7-4FEB-8B58-950FD12F0EBB}" srcOrd="1" destOrd="0" presId="urn:microsoft.com/office/officeart/2005/8/layout/orgChart1"/>
    <dgm:cxn modelId="{1D6215D2-9598-47D1-94D6-845A4A4AD0A7}" type="presParOf" srcId="{BD7550E5-E708-4703-B264-B46277F3214E}" destId="{51B38571-67B7-411A-9DD4-37D26D6B1F61}" srcOrd="2" destOrd="0" presId="urn:microsoft.com/office/officeart/2005/8/layout/orgChart1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1646BE-6B56-4C8C-BA36-FB93D3B9C236}">
      <dsp:nvSpPr>
        <dsp:cNvPr id="0" name=""/>
        <dsp:cNvSpPr/>
      </dsp:nvSpPr>
      <dsp:spPr>
        <a:xfrm>
          <a:off x="3291454" y="-22414"/>
          <a:ext cx="2107176" cy="1489461"/>
        </a:xfrm>
        <a:prstGeom prst="ellipse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dirty="0"/>
            <a:t>Verantwortung</a:t>
          </a:r>
        </a:p>
      </dsp:txBody>
      <dsp:txXfrm>
        <a:off x="3600043" y="195713"/>
        <a:ext cx="1489998" cy="1053207"/>
      </dsp:txXfrm>
    </dsp:sp>
    <dsp:sp modelId="{25D3FD15-6E54-4F0A-B320-7A2926C57AF0}">
      <dsp:nvSpPr>
        <dsp:cNvPr id="0" name=""/>
        <dsp:cNvSpPr/>
      </dsp:nvSpPr>
      <dsp:spPr>
        <a:xfrm rot="2138012">
          <a:off x="5126398" y="1100457"/>
          <a:ext cx="170616" cy="4861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2000" kern="1200" dirty="0"/>
        </a:p>
      </dsp:txBody>
      <dsp:txXfrm>
        <a:off x="5131190" y="1182785"/>
        <a:ext cx="119431" cy="291715"/>
      </dsp:txXfrm>
    </dsp:sp>
    <dsp:sp modelId="{AF91433E-F381-4F5C-BECC-492ADF115487}">
      <dsp:nvSpPr>
        <dsp:cNvPr id="0" name=""/>
        <dsp:cNvSpPr/>
      </dsp:nvSpPr>
      <dsp:spPr>
        <a:xfrm>
          <a:off x="5032630" y="1225687"/>
          <a:ext cx="2107176" cy="1489461"/>
        </a:xfrm>
        <a:prstGeom prst="ellipse">
          <a:avLst/>
        </a:prstGeom>
        <a:solidFill>
          <a:schemeClr val="accent4">
            <a:shade val="50000"/>
            <a:hueOff val="-237682"/>
            <a:satOff val="0"/>
            <a:lumOff val="193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dirty="0"/>
            <a:t>Wertschätzung</a:t>
          </a:r>
        </a:p>
      </dsp:txBody>
      <dsp:txXfrm>
        <a:off x="5341219" y="1443814"/>
        <a:ext cx="1489998" cy="1053207"/>
      </dsp:txXfrm>
    </dsp:sp>
    <dsp:sp modelId="{3F0BBA9A-1BF0-4786-A407-FDD956D39A91}">
      <dsp:nvSpPr>
        <dsp:cNvPr id="0" name=""/>
        <dsp:cNvSpPr/>
      </dsp:nvSpPr>
      <dsp:spPr>
        <a:xfrm rot="5968321">
          <a:off x="5760668" y="2747392"/>
          <a:ext cx="310723" cy="4861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-253667"/>
            <a:satOff val="0"/>
            <a:lumOff val="156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2000" kern="1200" dirty="0"/>
        </a:p>
      </dsp:txBody>
      <dsp:txXfrm rot="10800000">
        <a:off x="5814947" y="2798657"/>
        <a:ext cx="217506" cy="291715"/>
      </dsp:txXfrm>
    </dsp:sp>
    <dsp:sp modelId="{718A28DF-9956-4FB1-A6F4-2A81C61C87F0}">
      <dsp:nvSpPr>
        <dsp:cNvPr id="0" name=""/>
        <dsp:cNvSpPr/>
      </dsp:nvSpPr>
      <dsp:spPr>
        <a:xfrm>
          <a:off x="4689358" y="3283176"/>
          <a:ext cx="2107176" cy="1489461"/>
        </a:xfrm>
        <a:prstGeom prst="ellipse">
          <a:avLst/>
        </a:prstGeom>
        <a:solidFill>
          <a:schemeClr val="accent4">
            <a:shade val="50000"/>
            <a:hueOff val="-475363"/>
            <a:satOff val="0"/>
            <a:lumOff val="386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dirty="0"/>
            <a:t>Offenheit</a:t>
          </a:r>
        </a:p>
      </dsp:txBody>
      <dsp:txXfrm>
        <a:off x="4997947" y="3501303"/>
        <a:ext cx="1489998" cy="1053207"/>
      </dsp:txXfrm>
    </dsp:sp>
    <dsp:sp modelId="{FD218B75-B415-45C7-83AC-2B5721CBFF56}">
      <dsp:nvSpPr>
        <dsp:cNvPr id="0" name=""/>
        <dsp:cNvSpPr/>
      </dsp:nvSpPr>
      <dsp:spPr>
        <a:xfrm rot="10799993">
          <a:off x="4111906" y="3784813"/>
          <a:ext cx="408065" cy="4861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-507335"/>
            <a:satOff val="0"/>
            <a:lumOff val="3122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2000" kern="1200" dirty="0"/>
        </a:p>
      </dsp:txBody>
      <dsp:txXfrm rot="10800000">
        <a:off x="4234325" y="3882051"/>
        <a:ext cx="285646" cy="291715"/>
      </dsp:txXfrm>
    </dsp:sp>
    <dsp:sp modelId="{A96D16E7-8F53-4F42-A625-854B835D49E2}">
      <dsp:nvSpPr>
        <dsp:cNvPr id="0" name=""/>
        <dsp:cNvSpPr/>
      </dsp:nvSpPr>
      <dsp:spPr>
        <a:xfrm>
          <a:off x="1812246" y="3283181"/>
          <a:ext cx="2107176" cy="1489461"/>
        </a:xfrm>
        <a:prstGeom prst="ellipse">
          <a:avLst/>
        </a:prstGeom>
        <a:solidFill>
          <a:schemeClr val="accent4">
            <a:shade val="50000"/>
            <a:hueOff val="-475363"/>
            <a:satOff val="0"/>
            <a:lumOff val="386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dirty="0"/>
            <a:t>Nachhaltigkeit</a:t>
          </a:r>
        </a:p>
      </dsp:txBody>
      <dsp:txXfrm>
        <a:off x="2120835" y="3501308"/>
        <a:ext cx="1489998" cy="1053207"/>
      </dsp:txXfrm>
    </dsp:sp>
    <dsp:sp modelId="{D8898791-D918-4E88-BF8D-D4F5677EA005}">
      <dsp:nvSpPr>
        <dsp:cNvPr id="0" name=""/>
        <dsp:cNvSpPr/>
      </dsp:nvSpPr>
      <dsp:spPr>
        <a:xfrm rot="15734959">
          <a:off x="2573242" y="2764693"/>
          <a:ext cx="307493" cy="4861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-507335"/>
            <a:satOff val="0"/>
            <a:lumOff val="3122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2000" kern="1200" dirty="0"/>
        </a:p>
      </dsp:txBody>
      <dsp:txXfrm rot="10800000">
        <a:off x="2625586" y="2907634"/>
        <a:ext cx="215245" cy="291715"/>
      </dsp:txXfrm>
    </dsp:sp>
    <dsp:sp modelId="{F4CCB70A-2195-4575-9D01-54FAC7339F80}">
      <dsp:nvSpPr>
        <dsp:cNvPr id="0" name=""/>
        <dsp:cNvSpPr/>
      </dsp:nvSpPr>
      <dsp:spPr>
        <a:xfrm>
          <a:off x="1532208" y="1225689"/>
          <a:ext cx="2107176" cy="1489461"/>
        </a:xfrm>
        <a:prstGeom prst="ellipse">
          <a:avLst/>
        </a:prstGeom>
        <a:solidFill>
          <a:schemeClr val="accent4">
            <a:shade val="50000"/>
            <a:hueOff val="-237682"/>
            <a:satOff val="0"/>
            <a:lumOff val="193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dirty="0"/>
            <a:t>Professionalität</a:t>
          </a:r>
          <a:endParaRPr lang="de-CH" sz="1100" b="1" kern="1200" dirty="0"/>
        </a:p>
      </dsp:txBody>
      <dsp:txXfrm>
        <a:off x="1840797" y="1443816"/>
        <a:ext cx="1489998" cy="1053207"/>
      </dsp:txXfrm>
    </dsp:sp>
    <dsp:sp modelId="{F8446890-3221-44ED-90A4-A70A368047CF}">
      <dsp:nvSpPr>
        <dsp:cNvPr id="0" name=""/>
        <dsp:cNvSpPr/>
      </dsp:nvSpPr>
      <dsp:spPr>
        <a:xfrm rot="19478762">
          <a:off x="3372966" y="1106166"/>
          <a:ext cx="176746" cy="4861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-253667"/>
            <a:satOff val="0"/>
            <a:lumOff val="156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2000" kern="1200" dirty="0"/>
        </a:p>
      </dsp:txBody>
      <dsp:txXfrm>
        <a:off x="3377855" y="1218745"/>
        <a:ext cx="123722" cy="2917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8A6825-3A7E-466F-A41C-C5B0EB2DA049}">
      <dsp:nvSpPr>
        <dsp:cNvPr id="0" name=""/>
        <dsp:cNvSpPr/>
      </dsp:nvSpPr>
      <dsp:spPr>
        <a:xfrm>
          <a:off x="4924162" y="1117696"/>
          <a:ext cx="272211" cy="821162"/>
        </a:xfrm>
        <a:custGeom>
          <a:avLst/>
          <a:gdLst/>
          <a:ahLst/>
          <a:cxnLst/>
          <a:rect l="0" t="0" r="0" b="0"/>
          <a:pathLst>
            <a:path>
              <a:moveTo>
                <a:pt x="272211" y="0"/>
              </a:moveTo>
              <a:lnTo>
                <a:pt x="272211" y="821162"/>
              </a:lnTo>
              <a:lnTo>
                <a:pt x="0" y="821162"/>
              </a:lnTo>
            </a:path>
          </a:pathLst>
        </a:custGeom>
        <a:noFill/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BA4BD3-924C-47EE-9EAA-09559D7CB4BA}">
      <dsp:nvSpPr>
        <dsp:cNvPr id="0" name=""/>
        <dsp:cNvSpPr/>
      </dsp:nvSpPr>
      <dsp:spPr>
        <a:xfrm>
          <a:off x="5196373" y="1117696"/>
          <a:ext cx="4305847" cy="1636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0109"/>
              </a:lnTo>
              <a:lnTo>
                <a:pt x="4305847" y="1450109"/>
              </a:lnTo>
              <a:lnTo>
                <a:pt x="4305847" y="1636933"/>
              </a:lnTo>
            </a:path>
          </a:pathLst>
        </a:custGeom>
        <a:noFill/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AE457-FD8D-448B-AE9F-E00C74E22F48}">
      <dsp:nvSpPr>
        <dsp:cNvPr id="0" name=""/>
        <dsp:cNvSpPr/>
      </dsp:nvSpPr>
      <dsp:spPr>
        <a:xfrm>
          <a:off x="5196373" y="1117696"/>
          <a:ext cx="2152923" cy="1636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0109"/>
              </a:lnTo>
              <a:lnTo>
                <a:pt x="2152923" y="1450109"/>
              </a:lnTo>
              <a:lnTo>
                <a:pt x="2152923" y="1636933"/>
              </a:lnTo>
            </a:path>
          </a:pathLst>
        </a:custGeom>
        <a:noFill/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56851E-8995-48FA-B196-4DE3F6E887D1}">
      <dsp:nvSpPr>
        <dsp:cNvPr id="0" name=""/>
        <dsp:cNvSpPr/>
      </dsp:nvSpPr>
      <dsp:spPr>
        <a:xfrm>
          <a:off x="5150653" y="1117696"/>
          <a:ext cx="91440" cy="163693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36933"/>
              </a:lnTo>
            </a:path>
          </a:pathLst>
        </a:custGeom>
        <a:noFill/>
        <a:ln w="635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E5F967-B1C1-4240-9CDE-072DD5635826}">
      <dsp:nvSpPr>
        <dsp:cNvPr id="0" name=""/>
        <dsp:cNvSpPr/>
      </dsp:nvSpPr>
      <dsp:spPr>
        <a:xfrm>
          <a:off x="3043449" y="1117696"/>
          <a:ext cx="2152923" cy="1636933"/>
        </a:xfrm>
        <a:custGeom>
          <a:avLst/>
          <a:gdLst/>
          <a:ahLst/>
          <a:cxnLst/>
          <a:rect l="0" t="0" r="0" b="0"/>
          <a:pathLst>
            <a:path>
              <a:moveTo>
                <a:pt x="2152923" y="0"/>
              </a:moveTo>
              <a:lnTo>
                <a:pt x="2152923" y="1450109"/>
              </a:lnTo>
              <a:lnTo>
                <a:pt x="0" y="1450109"/>
              </a:lnTo>
              <a:lnTo>
                <a:pt x="0" y="1636933"/>
              </a:lnTo>
            </a:path>
          </a:pathLst>
        </a:custGeom>
        <a:noFill/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BF119F-A333-4FDD-8631-DD4E610B3AD8}">
      <dsp:nvSpPr>
        <dsp:cNvPr id="0" name=""/>
        <dsp:cNvSpPr/>
      </dsp:nvSpPr>
      <dsp:spPr>
        <a:xfrm>
          <a:off x="890525" y="1117696"/>
          <a:ext cx="4305847" cy="1636933"/>
        </a:xfrm>
        <a:custGeom>
          <a:avLst/>
          <a:gdLst/>
          <a:ahLst/>
          <a:cxnLst/>
          <a:rect l="0" t="0" r="0" b="0"/>
          <a:pathLst>
            <a:path>
              <a:moveTo>
                <a:pt x="4305847" y="0"/>
              </a:moveTo>
              <a:lnTo>
                <a:pt x="4305847" y="1450109"/>
              </a:lnTo>
              <a:lnTo>
                <a:pt x="0" y="1450109"/>
              </a:lnTo>
              <a:lnTo>
                <a:pt x="0" y="1636933"/>
              </a:lnTo>
            </a:path>
          </a:pathLst>
        </a:custGeom>
        <a:noFill/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E920DF-250C-4917-9633-4C55B295F62E}">
      <dsp:nvSpPr>
        <dsp:cNvPr id="0" name=""/>
        <dsp:cNvSpPr/>
      </dsp:nvSpPr>
      <dsp:spPr>
        <a:xfrm>
          <a:off x="3959065" y="335108"/>
          <a:ext cx="2474616" cy="782587"/>
        </a:xfrm>
        <a:prstGeom prst="rect">
          <a:avLst/>
        </a:prstGeom>
        <a:solidFill>
          <a:schemeClr val="accent4">
            <a:lumMod val="75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800" kern="1200" dirty="0"/>
            <a:t>Geschäftsführerin</a:t>
          </a:r>
          <a:br>
            <a:rPr lang="de-CH" sz="1800" kern="1200" dirty="0"/>
          </a:br>
          <a:r>
            <a:rPr lang="de-CH" sz="1800" kern="1200" dirty="0"/>
            <a:t>Valeria Vogt</a:t>
          </a:r>
        </a:p>
      </dsp:txBody>
      <dsp:txXfrm>
        <a:off x="3959065" y="335108"/>
        <a:ext cx="2474616" cy="782587"/>
      </dsp:txXfrm>
    </dsp:sp>
    <dsp:sp modelId="{7BF993DA-DAB0-4A4D-A257-86FDD0723191}">
      <dsp:nvSpPr>
        <dsp:cNvPr id="0" name=""/>
        <dsp:cNvSpPr/>
      </dsp:nvSpPr>
      <dsp:spPr>
        <a:xfrm>
          <a:off x="888" y="2754630"/>
          <a:ext cx="1779275" cy="889637"/>
        </a:xfrm>
        <a:prstGeom prst="rect">
          <a:avLst/>
        </a:prstGeom>
        <a:solidFill>
          <a:schemeClr val="accent4">
            <a:lumMod val="5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/>
            <a:t>KiTa Kreis 1</a:t>
          </a:r>
          <a:br>
            <a:rPr lang="de-CH" sz="2000" kern="1200" dirty="0"/>
          </a:br>
          <a:r>
            <a:rPr lang="de-CH" sz="2000" kern="1200" dirty="0"/>
            <a:t>Sara Gerber</a:t>
          </a:r>
        </a:p>
      </dsp:txBody>
      <dsp:txXfrm>
        <a:off x="888" y="2754630"/>
        <a:ext cx="1779275" cy="889637"/>
      </dsp:txXfrm>
    </dsp:sp>
    <dsp:sp modelId="{0D636090-5186-4CF8-A4A9-3BE009C393A6}">
      <dsp:nvSpPr>
        <dsp:cNvPr id="0" name=""/>
        <dsp:cNvSpPr/>
      </dsp:nvSpPr>
      <dsp:spPr>
        <a:xfrm>
          <a:off x="2153811" y="2754630"/>
          <a:ext cx="1779275" cy="889637"/>
        </a:xfrm>
        <a:prstGeom prst="rect">
          <a:avLst/>
        </a:prstGeom>
        <a:solidFill>
          <a:schemeClr val="accent4">
            <a:lumMod val="5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/>
            <a:t>KiTa Kreis 4</a:t>
          </a:r>
          <a:br>
            <a:rPr lang="de-CH" sz="2000" kern="1200" dirty="0"/>
          </a:br>
          <a:r>
            <a:rPr lang="de-CH" sz="2000" kern="1200" dirty="0"/>
            <a:t>Conny Frei </a:t>
          </a:r>
        </a:p>
      </dsp:txBody>
      <dsp:txXfrm>
        <a:off x="2153811" y="2754630"/>
        <a:ext cx="1779275" cy="889637"/>
      </dsp:txXfrm>
    </dsp:sp>
    <dsp:sp modelId="{42496C47-AD78-4F28-9067-AE5F0DB58D3F}">
      <dsp:nvSpPr>
        <dsp:cNvPr id="0" name=""/>
        <dsp:cNvSpPr/>
      </dsp:nvSpPr>
      <dsp:spPr>
        <a:xfrm>
          <a:off x="4306735" y="2754630"/>
          <a:ext cx="1779275" cy="889637"/>
        </a:xfrm>
        <a:prstGeom prst="rect">
          <a:avLst/>
        </a:prstGeom>
        <a:solidFill>
          <a:schemeClr val="accent4">
            <a:lumMod val="5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/>
            <a:t>KiTa Kloten</a:t>
          </a:r>
          <a:br>
            <a:rPr lang="de-CH" sz="2000" kern="1200" dirty="0"/>
          </a:br>
          <a:r>
            <a:rPr lang="de-CH" sz="2000" kern="1200" dirty="0"/>
            <a:t>Dana Berger </a:t>
          </a:r>
        </a:p>
      </dsp:txBody>
      <dsp:txXfrm>
        <a:off x="4306735" y="2754630"/>
        <a:ext cx="1779275" cy="889637"/>
      </dsp:txXfrm>
    </dsp:sp>
    <dsp:sp modelId="{CC87C343-3AA6-4B8C-A5E5-422BF1C78DB6}">
      <dsp:nvSpPr>
        <dsp:cNvPr id="0" name=""/>
        <dsp:cNvSpPr/>
      </dsp:nvSpPr>
      <dsp:spPr>
        <a:xfrm>
          <a:off x="6459659" y="2754630"/>
          <a:ext cx="1779275" cy="889637"/>
        </a:xfrm>
        <a:prstGeom prst="rect">
          <a:avLst/>
        </a:prstGeom>
        <a:solidFill>
          <a:schemeClr val="accent4">
            <a:lumMod val="5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u="none" kern="1200" dirty="0"/>
            <a:t>KiTa Seebach</a:t>
          </a:r>
          <a:br>
            <a:rPr lang="de-CH" sz="2000" u="none" kern="1200" dirty="0"/>
          </a:br>
          <a:r>
            <a:rPr lang="de-CH" sz="2000" u="none" kern="1200" dirty="0"/>
            <a:t>Ela Meier </a:t>
          </a:r>
        </a:p>
      </dsp:txBody>
      <dsp:txXfrm>
        <a:off x="6459659" y="2754630"/>
        <a:ext cx="1779275" cy="889637"/>
      </dsp:txXfrm>
    </dsp:sp>
    <dsp:sp modelId="{B34A8C37-1DE2-46CF-8A49-13E57E146DEC}">
      <dsp:nvSpPr>
        <dsp:cNvPr id="0" name=""/>
        <dsp:cNvSpPr/>
      </dsp:nvSpPr>
      <dsp:spPr>
        <a:xfrm>
          <a:off x="8612583" y="2754630"/>
          <a:ext cx="1779275" cy="889637"/>
        </a:xfrm>
        <a:prstGeom prst="rect">
          <a:avLst/>
        </a:prstGeom>
        <a:solidFill>
          <a:schemeClr val="accent4">
            <a:lumMod val="5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u="none" kern="1200" dirty="0"/>
            <a:t>KiTa Oerlikon</a:t>
          </a:r>
          <a:br>
            <a:rPr lang="de-CH" sz="2000" u="none" kern="1200" dirty="0"/>
          </a:br>
          <a:r>
            <a:rPr lang="de-CH" sz="2000" u="none" kern="1200" dirty="0"/>
            <a:t>Vera Sulzer </a:t>
          </a:r>
        </a:p>
      </dsp:txBody>
      <dsp:txXfrm>
        <a:off x="8612583" y="2754630"/>
        <a:ext cx="1779275" cy="889637"/>
      </dsp:txXfrm>
    </dsp:sp>
    <dsp:sp modelId="{212CBEDE-D12D-4A49-90AC-10A453D0BDA2}">
      <dsp:nvSpPr>
        <dsp:cNvPr id="0" name=""/>
        <dsp:cNvSpPr/>
      </dsp:nvSpPr>
      <dsp:spPr>
        <a:xfrm>
          <a:off x="3144886" y="1494040"/>
          <a:ext cx="1779275" cy="889637"/>
        </a:xfrm>
        <a:prstGeom prst="rect">
          <a:avLst/>
        </a:prstGeom>
        <a:solidFill>
          <a:schemeClr val="accent4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/>
            <a:t>Sekretariat</a:t>
          </a:r>
          <a:br>
            <a:rPr lang="de-CH" sz="2000" kern="1200" dirty="0"/>
          </a:br>
          <a:r>
            <a:rPr lang="de-CH" sz="2000" kern="1200" dirty="0"/>
            <a:t>Marlene Anliker</a:t>
          </a:r>
          <a:br>
            <a:rPr lang="de-CH" sz="2000" kern="1200" dirty="0"/>
          </a:br>
          <a:r>
            <a:rPr lang="de-CH" sz="2000" kern="1200" dirty="0"/>
            <a:t>Gerda Keller</a:t>
          </a:r>
        </a:p>
      </dsp:txBody>
      <dsp:txXfrm>
        <a:off x="3144886" y="1494040"/>
        <a:ext cx="1779275" cy="8896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72FA5D66-B457-4D02-A6BA-C00F283EC97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 dirty="0"/>
              <a:t>Alles spassig im Chinderhuus.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22D10FD-E581-48A6-9DC6-020B624197D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C7AD2-181B-43F6-95AF-DDFDEC6F0DEF}" type="datetimeFigureOut">
              <a:rPr lang="de-CH" smtClean="0"/>
              <a:t>19.05.2021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4BB2F15-179B-4756-845E-51A4E30ED5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CB86CBA-C3E5-4494-89D4-0278C521775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64E4D-FB2C-43D3-AB98-270CD719369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065109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 dirty="0"/>
              <a:t>Alles spassig im Chinderhuus.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E377-D754-4F68-836C-6A000BDD4BCD}" type="datetimeFigureOut">
              <a:rPr lang="de-CH" smtClean="0"/>
              <a:t>19.05.2021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54CBA0-53D3-4782-AA50-3B33160C6680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174279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1.jpg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Künstler">
            <a:extLst>
              <a:ext uri="{FF2B5EF4-FFF2-40B4-BE49-F238E27FC236}">
                <a16:creationId xmlns:a16="http://schemas.microsoft.com/office/drawing/2014/main" id="{64719B64-BB81-463F-AB59-9A2F3DD609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5547000" y="2224886"/>
            <a:ext cx="1584000" cy="1584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2252CCF-71A1-4D15-BDB6-3F87B74A5C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17679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D963D72-3E9B-4A76-8F35-E725B2D77D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66E28C-F6DF-47D0-A5DC-160E23F10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AB6F1-8978-41AD-9256-E827A9A82773}" type="datetime1">
              <a:rPr lang="de-CH" smtClean="0"/>
              <a:t>19.05.2021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442491-C44D-4258-8678-6BD1D4F21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159A8A-4189-43D2-8487-A94D55530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7F7A373-29B2-4BF3-9A24-14E70E1ACBA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492" y="764537"/>
            <a:ext cx="288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98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56E687-33C4-423C-B121-48797B158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0A0B0EB-ABBF-4D93-89AF-37030E6AD1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7D57246-78D3-4E33-A5F8-75BEB635F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7F858-86C9-4879-9916-4638B192D52A}" type="datetime1">
              <a:rPr lang="de-CH" smtClean="0"/>
              <a:t>19.05.2021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C615B3-95C1-407A-ACB9-4EB40B040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F4BC26-B52C-4FC1-95EF-588D318CF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8703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B245417-9018-4616-981C-6E22EB1AE5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64D4C25-8A32-49D9-89F0-9D7591130B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2CF8F8-C39C-40A8-9FFA-DFE316EBD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E5CE-236F-4F73-A7FC-FB59AE822850}" type="datetime1">
              <a:rPr lang="de-CH" smtClean="0"/>
              <a:t>19.05.2021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397854-FD81-4ED3-9721-4D95C488D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E04639A-23D0-4C43-9807-20FCDE4D2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1327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235BF9-C5E9-495A-8E90-B7808997F3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11174"/>
            <a:ext cx="10515600" cy="1325563"/>
          </a:xfrm>
        </p:spPr>
        <p:txBody>
          <a:bodyPr/>
          <a:lstStyle>
            <a:lvl1pPr>
              <a:tabLst>
                <a:tab pos="357188" algn="l"/>
              </a:tabLst>
              <a:defRPr/>
            </a:lvl1pPr>
          </a:lstStyle>
          <a:p>
            <a:r>
              <a:rPr lang="de-DE" dirty="0"/>
              <a:t>	Mastertitelformat bearbeiten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B1CDD6B-F429-44AB-80FA-113E04923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8540BF-6145-4168-807A-ADFEAB27E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EA4A-7083-4A20-A27C-492FF900D43C}" type="datetime1">
              <a:rPr lang="de-CH" smtClean="0"/>
              <a:t>19.05.2021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0F846B-B791-47D4-AF5E-D3876A073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A1C3932-FA5B-4355-8CC4-C93E9754E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941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9E4270-6131-428F-BD70-DD5993834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379059D-1085-4336-9031-026431C39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729659-5789-4697-AFE7-7164F8125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2108D-2BA4-4FF3-82F9-331B71342775}" type="datetime1">
              <a:rPr lang="de-CH" smtClean="0"/>
              <a:t>19.05.2021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A42E4E-ACAA-452E-B64F-D87381FEF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B7B92D-7BF7-4B33-AA1A-8067C9BD8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8134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0406D0-EC66-4DBA-90CF-058A8BD45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C56D0B4-A59D-487B-A73C-0A07E8D6D0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CE8AE63-A6CB-4CF4-88FB-DFC702148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F0CA667-3ACC-4E3E-8EEF-9E89B5445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CBCAF-B627-45F4-9830-BEE20321100E}" type="datetime1">
              <a:rPr lang="de-CH" smtClean="0"/>
              <a:t>19.05.2021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6BC8420-C91E-45E7-82F5-EC5532866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4DC7F58-4B7F-4755-9B63-51C602720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4601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0863A4-5446-44AC-AAFF-D871C03F3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121DEF6-7849-46F4-A4C1-7AC02949F8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B540C6A-8031-43DD-8746-E5F6C01BA3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9D1A061-BCE6-4E4B-B4DB-29756BC112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522E12D-5DC0-4AFE-B769-EA422D1EC4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808421F-793F-40A3-A345-FFF4DDC5A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C5F62-36B6-4564-8BE5-9F9D61EC6E9B}" type="datetime1">
              <a:rPr lang="de-CH" smtClean="0"/>
              <a:t>19.05.2021</a:t>
            </a:fld>
            <a:endParaRPr lang="de-CH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3B742DC-0AE0-47AF-90DE-F80E87DBB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E14D4D1-2C28-4BE4-B24B-E5D73BB48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8331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7FF6E6-7838-46CD-B82D-E2E06F816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CC62845-E55A-4DF2-9A6A-8A04E9D6D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B441-E2A3-437D-8E29-E92964879082}" type="datetime1">
              <a:rPr lang="de-CH" smtClean="0"/>
              <a:t>19.05.2021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563FFBE-B51B-4052-8DC9-C411EF857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0C74AC9-F33C-4301-8F1D-19A0905C3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4792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6A10768-8A77-4924-A832-E8A594CEB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24730-980F-40A4-8AA4-2F6278E209DE}" type="datetime1">
              <a:rPr lang="de-CH" smtClean="0"/>
              <a:t>19.05.2021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620526B-F233-47F5-A981-ADCAB2C98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14980CD-F723-4864-B54C-A4A15A279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9717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6817C-533C-4AF8-929D-DF7011FE1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CB77AA4-8849-4FE8-BCA5-E4102C772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DEE7BAE-8488-4769-9BDB-D8859A70BD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8485B2F-973B-427C-A84D-2BE30617B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A5D9-1855-4847-82EF-DA3F1C37A74C}" type="datetime1">
              <a:rPr lang="de-CH" smtClean="0"/>
              <a:t>19.05.2021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4E311F5-31EA-4AA0-87DF-A460FE367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26E17C9-5DDF-4570-8854-AE58E5FEF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2150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8EB3F6-4A73-46AC-B665-87BE914BA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6CCE75E-4AAB-4D63-A29B-59823BEBA1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79A168B-E780-4E9F-A7EB-003AD4709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F490668-4C31-48AA-AD27-E7C712655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B0AB8-BE8F-4214-8CF9-D4A931397AEB}" type="datetime1">
              <a:rPr lang="de-CH" smtClean="0"/>
              <a:t>19.05.2021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FCD1CA8-FD73-4F9D-BCCB-33E67DB25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219F46D-687C-43D3-9627-A94A3B4C1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267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10B15C4-1929-4127-8689-0BE247075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CFF193B-8592-4032-8E3C-BD798B5F12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9C1126F-9044-4FED-9571-223CEF5685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D5493-138A-4899-B1EB-1B706EED1FA8}" type="datetime1">
              <a:rPr lang="de-CH" smtClean="0"/>
              <a:t>19.05.2021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056A51-9E98-4B70-A84B-D3850098E7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F029522-CF1F-4FA5-A05D-531A091A19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B42E865-0E4D-4283-9CE0-B6390337B10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983" y="365125"/>
            <a:ext cx="1350818" cy="135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082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  <p:sndAc>
          <p:stSnd>
            <p:snd r:embed="rId13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4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534988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2060"/>
        </a:buClr>
        <a:buSzPct val="50000"/>
        <a:buFont typeface="Wingdings" panose="05000000000000000000" pitchFamily="2" charset="2"/>
        <a:buChar char="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C93A8D-F2FB-4DA6-AE07-49B013CCF7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4422" y="2049973"/>
            <a:ext cx="9144000" cy="238760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de-CH" dirty="0"/>
              <a:t>Chinderhuus Farbenfroh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FBD693E-C371-4FF3-A7D5-7B4BAD93BE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806906"/>
            <a:ext cx="9144000" cy="1563428"/>
          </a:xfrm>
        </p:spPr>
        <p:txBody>
          <a:bodyPr/>
          <a:lstStyle/>
          <a:p>
            <a:r>
              <a:rPr lang="de-CH" b="1" dirty="0"/>
              <a:t>spielen, basteln, toben, schlafen, entdecken, verkleiden, tanzen</a:t>
            </a:r>
          </a:p>
          <a:p>
            <a:endParaRPr lang="de-CH" dirty="0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FC51119C-8EBC-4E69-B89C-02405415EB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3921" y="4345241"/>
            <a:ext cx="348415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altLang="de-DE" sz="24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Alles ganz schön bunt hier.</a:t>
            </a:r>
            <a:endParaRPr kumimoji="0" lang="de-CH" altLang="de-DE" sz="3600" b="0" i="0" u="none" strike="noStrike" cap="none" normalizeH="0" baseline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D1804A1-6745-40AD-81B6-8ABD8643B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45F5B6-4CD8-4FA7-A6B0-C92C06F0C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9264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14:doors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C00F0C-69A5-4613-A565-012833128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87" y="416598"/>
            <a:ext cx="10364755" cy="1325563"/>
          </a:xfrm>
        </p:spPr>
        <p:txBody>
          <a:bodyPr/>
          <a:lstStyle/>
          <a:p>
            <a:r>
              <a:rPr lang="de-CH" dirty="0"/>
              <a:t>Leitbild</a:t>
            </a:r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50D1411A-0583-4168-9A48-F1923E2963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9213309"/>
              </p:ext>
            </p:extLst>
          </p:nvPr>
        </p:nvGraphicFramePr>
        <p:xfrm>
          <a:off x="1750957" y="1230922"/>
          <a:ext cx="8690085" cy="4773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9A33614-C464-4A30-82B6-4E2F2A8AE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5FC4AC8-74ED-427B-A96F-B75DB69EC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9749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14:doors dir="vert"/>
      </p:transition>
    </mc:Choice>
    <mc:Fallback xmlns="">
      <p:transition spd="slow" advTm="3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B9EC96-CACC-4646-A76C-2C4D92461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061" y="392961"/>
            <a:ext cx="10515600" cy="1325563"/>
          </a:xfrm>
        </p:spPr>
        <p:txBody>
          <a:bodyPr>
            <a:normAutofit/>
          </a:bodyPr>
          <a:lstStyle/>
          <a:p>
            <a:r>
              <a:rPr lang="de-CH" dirty="0"/>
              <a:t>	Engagiert und kreativ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7096F59-D4C8-4514-8A5E-F0A1C44D90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061" y="2006260"/>
            <a:ext cx="11849878" cy="4441372"/>
          </a:xfrm>
        </p:spPr>
        <p:txBody>
          <a:bodyPr>
            <a:normAutofit/>
          </a:bodyPr>
          <a:lstStyle/>
          <a:p>
            <a:pPr marL="714375" indent="-265113">
              <a:lnSpc>
                <a:spcPct val="200000"/>
              </a:lnSpc>
            </a:pPr>
            <a:r>
              <a:rPr lang="de-CH" sz="2400" dirty="0"/>
              <a:t>Neue Freunde finden </a:t>
            </a:r>
          </a:p>
          <a:p>
            <a:pPr marL="714375" indent="-265113">
              <a:lnSpc>
                <a:spcPct val="200000"/>
              </a:lnSpc>
            </a:pPr>
            <a:r>
              <a:rPr lang="de-CH" sz="2400" dirty="0"/>
              <a:t>Diplomiertes Fachpersonal</a:t>
            </a:r>
          </a:p>
          <a:p>
            <a:pPr marL="714375" indent="-265113">
              <a:lnSpc>
                <a:spcPct val="200000"/>
              </a:lnSpc>
            </a:pPr>
            <a:r>
              <a:rPr lang="de-CH" sz="2400" dirty="0"/>
              <a:t>Interessantes entdecken </a:t>
            </a:r>
            <a:br>
              <a:rPr lang="de-CH" sz="2400" dirty="0"/>
            </a:br>
            <a:r>
              <a:rPr lang="de-CH" sz="2400" dirty="0"/>
              <a:t>(Zoo, Spielplätze, Grünanlagen etc.)</a:t>
            </a:r>
          </a:p>
          <a:p>
            <a:pPr marL="714375" indent="-265113">
              <a:lnSpc>
                <a:spcPct val="200000"/>
              </a:lnSpc>
            </a:pPr>
            <a:r>
              <a:rPr lang="de-CH" sz="2400" dirty="0"/>
              <a:t>Freude und Spass als Ziel</a:t>
            </a:r>
          </a:p>
          <a:p>
            <a:pPr marL="354013" indent="-354013">
              <a:lnSpc>
                <a:spcPct val="100000"/>
              </a:lnSpc>
            </a:pPr>
            <a:endParaRPr lang="de-CH" sz="26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6847C54-F96B-4AD8-9AB3-FFCA649AB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BFD47C5-3E15-431A-9CC9-82D6F714F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3</a:t>
            </a:fld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A614434-1020-4CA2-ACFB-A27D088A2C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4242671"/>
            <a:ext cx="2743200" cy="1825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14:doors dir="vert"/>
      </p:transition>
    </mc:Choice>
    <mc:Fallback xmlns="">
      <p:transition spd="slow" advTm="3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D231F0-4DDF-4947-A6D1-B11D555F5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0515600" cy="1325563"/>
          </a:xfrm>
        </p:spPr>
        <p:txBody>
          <a:bodyPr/>
          <a:lstStyle/>
          <a:p>
            <a:r>
              <a:rPr lang="de-CH" dirty="0"/>
              <a:t>Organisation im Chinderhuus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8E8D903-1EF5-4201-BCE4-C032872AF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A93E4B6-A620-45C9-85C3-AE670211F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4</a:t>
            </a:fld>
            <a:endParaRPr lang="de-CH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9250ED0-FF6D-4B38-BE0B-CAC7807BAF27}"/>
              </a:ext>
            </a:extLst>
          </p:cNvPr>
          <p:cNvSpPr txBox="1"/>
          <p:nvPr/>
        </p:nvSpPr>
        <p:spPr>
          <a:xfrm>
            <a:off x="838199" y="2284896"/>
            <a:ext cx="10515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CH" sz="2200" dirty="0"/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9EEC214E-DC0F-4695-BF1D-73D3D29394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8762816"/>
              </p:ext>
            </p:extLst>
          </p:nvPr>
        </p:nvGraphicFramePr>
        <p:xfrm>
          <a:off x="961052" y="2513497"/>
          <a:ext cx="10392747" cy="39793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38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14:doors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4E920DF-250C-4917-9633-4C55B295F6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graphicEl>
                                              <a:dgm id="{04E920DF-250C-4917-9633-4C55B295F6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graphicEl>
                                              <a:dgm id="{04E920DF-250C-4917-9633-4C55B295F6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B8A6825-3A7E-466F-A41C-C5B0EB2DA0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graphicEl>
                                              <a:dgm id="{BB8A6825-3A7E-466F-A41C-C5B0EB2DA0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graphicEl>
                                              <a:dgm id="{BB8A6825-3A7E-466F-A41C-C5B0EB2DA0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12CBEDE-D12D-4A49-90AC-10A453D0BD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graphicEl>
                                              <a:dgm id="{212CBEDE-D12D-4A49-90AC-10A453D0BD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graphicEl>
                                              <a:dgm id="{212CBEDE-D12D-4A49-90AC-10A453D0BD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BBF119F-A333-4FDD-8631-DD4E610B3A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graphicEl>
                                              <a:dgm id="{6BBF119F-A333-4FDD-8631-DD4E610B3A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graphicEl>
                                              <a:dgm id="{6BBF119F-A333-4FDD-8631-DD4E610B3A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BF993DA-DAB0-4A4D-A257-86FDD07231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graphicEl>
                                              <a:dgm id="{7BF993DA-DAB0-4A4D-A257-86FDD07231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graphicEl>
                                              <a:dgm id="{7BF993DA-DAB0-4A4D-A257-86FDD07231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8E5F967-B1C1-4240-9CDE-072DD56358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graphicEl>
                                              <a:dgm id="{48E5F967-B1C1-4240-9CDE-072DD56358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graphicEl>
                                              <a:dgm id="{48E5F967-B1C1-4240-9CDE-072DD56358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D636090-5186-4CF8-A4A9-3BE009C393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graphicEl>
                                              <a:dgm id="{0D636090-5186-4CF8-A4A9-3BE009C393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graphicEl>
                                              <a:dgm id="{0D636090-5186-4CF8-A4A9-3BE009C393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256851E-8995-48FA-B196-4DE3F6E88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graphicEl>
                                              <a:dgm id="{5256851E-8995-48FA-B196-4DE3F6E88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graphicEl>
                                              <a:dgm id="{5256851E-8995-48FA-B196-4DE3F6E88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2496C47-AD78-4F28-9067-AE5F0DB58D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graphicEl>
                                              <a:dgm id="{42496C47-AD78-4F28-9067-AE5F0DB58D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graphicEl>
                                              <a:dgm id="{42496C47-AD78-4F28-9067-AE5F0DB58D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05AE457-FD8D-448B-AE9F-E00C74E22F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graphicEl>
                                              <a:dgm id="{705AE457-FD8D-448B-AE9F-E00C74E22F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graphicEl>
                                              <a:dgm id="{705AE457-FD8D-448B-AE9F-E00C74E22F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C87C343-3AA6-4B8C-A5E5-422BF1C78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graphicEl>
                                              <a:dgm id="{CC87C343-3AA6-4B8C-A5E5-422BF1C78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graphicEl>
                                              <a:dgm id="{CC87C343-3AA6-4B8C-A5E5-422BF1C78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8BA4BD3-924C-47EE-9EAA-09559D7CB4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graphicEl>
                                              <a:dgm id="{88BA4BD3-924C-47EE-9EAA-09559D7CB4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graphicEl>
                                              <a:dgm id="{88BA4BD3-924C-47EE-9EAA-09559D7CB4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34A8C37-1DE2-46CF-8A49-13E57E146D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graphicEl>
                                              <a:dgm id="{B34A8C37-1DE2-46CF-8A49-13E57E146D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graphicEl>
                                              <a:dgm id="{B34A8C37-1DE2-46CF-8A49-13E57E146D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EBD594D-2037-4CBA-A458-728519C95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5600"/>
            <a:ext cx="10515600" cy="1325563"/>
          </a:xfrm>
        </p:spPr>
        <p:txBody>
          <a:bodyPr>
            <a:normAutofit/>
          </a:bodyPr>
          <a:lstStyle/>
          <a:p>
            <a:r>
              <a:rPr lang="de-DE" dirty="0"/>
              <a:t>Öffnungszeiten 6.45 bis 18.00 Uhr</a:t>
            </a:r>
            <a:endParaRPr lang="de-CH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0C23E0A1-5F56-48E6-B694-27771D64AE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Blockzeiten</a:t>
            </a:r>
            <a:endParaRPr lang="de-CH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89E3CEB4-1454-4245-B8D8-C1082EEAE92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354013" indent="-354013"/>
            <a:r>
              <a:rPr lang="de-DE" dirty="0"/>
              <a:t>Aktivität Morgen	</a:t>
            </a:r>
            <a:br>
              <a:rPr lang="de-DE" dirty="0"/>
            </a:br>
            <a:r>
              <a:rPr lang="de-DE" dirty="0"/>
              <a:t>9.00–11.00 Uhr</a:t>
            </a:r>
          </a:p>
          <a:p>
            <a:pPr marL="354013" indent="-354013"/>
            <a:r>
              <a:rPr lang="de-DE" dirty="0"/>
              <a:t>Mittagessen</a:t>
            </a:r>
            <a:br>
              <a:rPr lang="de-DE" dirty="0"/>
            </a:br>
            <a:r>
              <a:rPr lang="de-DE" dirty="0"/>
              <a:t>11.30–12.15 Uhr</a:t>
            </a:r>
          </a:p>
          <a:p>
            <a:pPr marL="354013" indent="-354013"/>
            <a:r>
              <a:rPr lang="de-DE" dirty="0"/>
              <a:t>Mittagsruhe</a:t>
            </a:r>
            <a:br>
              <a:rPr lang="de-DE" dirty="0"/>
            </a:br>
            <a:r>
              <a:rPr lang="de-DE" dirty="0"/>
              <a:t>12.15–13.30 Uhr</a:t>
            </a:r>
          </a:p>
          <a:p>
            <a:pPr marL="354013" indent="-354013"/>
            <a:r>
              <a:rPr lang="de-DE" dirty="0"/>
              <a:t>Aktivität Nachmittag</a:t>
            </a:r>
            <a:br>
              <a:rPr lang="de-DE" dirty="0"/>
            </a:br>
            <a:r>
              <a:rPr lang="de-DE" dirty="0"/>
              <a:t>14.15–16.30 Uhr</a:t>
            </a:r>
          </a:p>
          <a:p>
            <a:endParaRPr lang="de-CH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ECF06C8C-2CA5-4159-A018-47BF3B78A8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Bring- und Abholzeiten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690CB7C9-EFC8-4D9C-842A-4A6A66F2E89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354013" indent="-354013"/>
            <a:r>
              <a:rPr lang="de-DE" dirty="0"/>
              <a:t>Abholzeit, evtl. Bringzeit</a:t>
            </a:r>
            <a:br>
              <a:rPr lang="de-DE" dirty="0"/>
            </a:br>
            <a:r>
              <a:rPr lang="de-DE" dirty="0"/>
              <a:t>11.00–11.15 Uhr</a:t>
            </a:r>
          </a:p>
          <a:p>
            <a:pPr marL="354013" indent="-354013"/>
            <a:r>
              <a:rPr lang="de-DE" dirty="0"/>
              <a:t>Abholzeit/Bringzeit</a:t>
            </a:r>
            <a:br>
              <a:rPr lang="de-DE" dirty="0"/>
            </a:br>
            <a:r>
              <a:rPr lang="de-DE" dirty="0"/>
              <a:t>13.30–13.45 Uhr</a:t>
            </a:r>
          </a:p>
          <a:p>
            <a:pPr marL="354013" indent="-354013"/>
            <a:r>
              <a:rPr lang="de-DE" dirty="0"/>
              <a:t>Abholzeit</a:t>
            </a:r>
            <a:br>
              <a:rPr lang="de-DE" dirty="0"/>
            </a:br>
            <a:r>
              <a:rPr lang="de-DE" dirty="0"/>
              <a:t>16.30–18.00 Uhr</a:t>
            </a:r>
          </a:p>
          <a:p>
            <a:pPr marL="354013" indent="-354013"/>
            <a:r>
              <a:rPr lang="de-DE" dirty="0"/>
              <a:t>Bringzeit</a:t>
            </a:r>
            <a:br>
              <a:rPr lang="de-DE" dirty="0"/>
            </a:br>
            <a:r>
              <a:rPr lang="de-DE" dirty="0"/>
              <a:t>6.45–09.00 Uhr</a:t>
            </a:r>
          </a:p>
          <a:p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796B612-EB1E-46E1-977D-5AA2F0BE6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Alles ganz schön bunt hier.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DB30896-3132-4F91-AECD-C006C8939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D9BA37-B460-4786-8EA2-B16BB1F4D04B}" type="slidenum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164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Tm="4000">
        <p14:doors dir="vert"/>
      </p:transition>
    </mc:Choice>
    <mc:Fallback xmlns="">
      <p:transition spd="slow" advTm="4000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176</Words>
  <Application>Microsoft Office PowerPoint</Application>
  <PresentationFormat>Breitbild</PresentationFormat>
  <Paragraphs>43</Paragraphs>
  <Slides>5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  <vt:variant>
        <vt:lpstr>Zielgruppenorientierte Präsentationen</vt:lpstr>
      </vt:variant>
      <vt:variant>
        <vt:i4>2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Wingdings</vt:lpstr>
      <vt:lpstr>Office</vt:lpstr>
      <vt:lpstr>Chinderhuus Farbenfroh</vt:lpstr>
      <vt:lpstr>Leitbild</vt:lpstr>
      <vt:lpstr> Engagiert und kreativ</vt:lpstr>
      <vt:lpstr>Organisation im Chinderhuus</vt:lpstr>
      <vt:lpstr>Öffnungszeiten 6.45 bis 18.00 Uhr</vt:lpstr>
      <vt:lpstr>Chinderhuus</vt:lpstr>
      <vt:lpstr>Chinderhuus Farbenfroh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KV Schweiz</dc:creator>
  <cp:lastModifiedBy/>
  <dcterms:created xsi:type="dcterms:W3CDTF">2020-12-19T10:36:31Z</dcterms:created>
  <dcterms:modified xsi:type="dcterms:W3CDTF">2021-05-19T14:36:32Z</dcterms:modified>
</cp:coreProperties>
</file>