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9" r:id="rId3"/>
    <p:sldId id="258" r:id="rId4"/>
    <p:sldId id="266" r:id="rId5"/>
    <p:sldId id="264" r:id="rId6"/>
    <p:sldId id="260" r:id="rId7"/>
    <p:sldId id="261" r:id="rId8"/>
    <p:sldId id="262" r:id="rId9"/>
    <p:sldId id="265" r:id="rId10"/>
    <p:sldId id="263" r:id="rId11"/>
  </p:sldIdLst>
  <p:sldSz cx="12192000" cy="6858000"/>
  <p:notesSz cx="6858000" cy="9144000"/>
  <p:custShowLst>
    <p:custShow name="Abfall" id="0">
      <p:sldLst>
        <p:sld r:id="rId2"/>
        <p:sld r:id="rId5"/>
        <p:sld r:id="rId9"/>
        <p:sld r:id="rId10"/>
        <p:sld r:id="rId11"/>
      </p:sldLst>
    </p:custShow>
    <p:custShow name="Kurzversion" id="1">
      <p:sldLst>
        <p:sld r:id="rId2"/>
      </p:sldLst>
    </p:custShow>
    <p:custShow name="Überblick" id="2">
      <p:sldLst>
        <p:sld r:id="rId2"/>
        <p:sld r:id="rId3"/>
        <p:sld r:id="rId4"/>
      </p:sldLst>
    </p:custShow>
  </p:custShow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3" autoAdjust="0"/>
    <p:restoredTop sz="92827" autoAdjust="0"/>
  </p:normalViewPr>
  <p:slideViewPr>
    <p:cSldViewPr snapToGrid="0">
      <p:cViewPr varScale="1">
        <p:scale>
          <a:sx n="143" d="100"/>
          <a:sy n="143" d="100"/>
        </p:scale>
        <p:origin x="75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18" d="100"/>
          <a:sy n="118" d="100"/>
        </p:scale>
        <p:origin x="19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4B6962-BF9B-4468-BA41-763C7820980E}" type="doc">
      <dgm:prSet loTypeId="urn:microsoft.com/office/officeart/2009/3/layout/StepUpProcess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79288617-C394-4E4C-968C-C01BE36889C3}">
      <dgm:prSet phldrT="[Text]"/>
      <dgm:spPr/>
      <dgm:t>
        <a:bodyPr/>
        <a:lstStyle/>
        <a:p>
          <a:r>
            <a:rPr lang="de-CH" dirty="0"/>
            <a:t>23. bis 25.6.2021</a:t>
          </a:r>
        </a:p>
      </dgm:t>
    </dgm:pt>
    <dgm:pt modelId="{1AC80322-1548-43A7-A671-AD2C8581ADE1}" type="parTrans" cxnId="{2FCE8835-D637-4E10-9DA3-F0D54B4E8078}">
      <dgm:prSet/>
      <dgm:spPr/>
      <dgm:t>
        <a:bodyPr/>
        <a:lstStyle/>
        <a:p>
          <a:endParaRPr lang="de-CH"/>
        </a:p>
      </dgm:t>
    </dgm:pt>
    <dgm:pt modelId="{A159E732-754B-42F6-AEF8-EA265D12DC3B}" type="sibTrans" cxnId="{2FCE8835-D637-4E10-9DA3-F0D54B4E8078}">
      <dgm:prSet/>
      <dgm:spPr/>
      <dgm:t>
        <a:bodyPr/>
        <a:lstStyle/>
        <a:p>
          <a:endParaRPr lang="de-CH"/>
        </a:p>
      </dgm:t>
    </dgm:pt>
    <dgm:pt modelId="{E8C1DC19-73F9-4624-B85D-88D4EC6F232A}">
      <dgm:prSet phldrT="[Text]"/>
      <dgm:spPr/>
      <dgm:t>
        <a:bodyPr/>
        <a:lstStyle/>
        <a:p>
          <a:r>
            <a:rPr lang="de-CH" dirty="0"/>
            <a:t>Packen</a:t>
          </a:r>
        </a:p>
      </dgm:t>
    </dgm:pt>
    <dgm:pt modelId="{BF44285E-26B2-4F97-997A-87C4F7AA3A8E}" type="parTrans" cxnId="{F6A5C657-0227-4444-9E35-C9C6F487A823}">
      <dgm:prSet/>
      <dgm:spPr/>
      <dgm:t>
        <a:bodyPr/>
        <a:lstStyle/>
        <a:p>
          <a:endParaRPr lang="de-CH"/>
        </a:p>
      </dgm:t>
    </dgm:pt>
    <dgm:pt modelId="{4234059E-BC31-4039-A154-F89CA55166EC}" type="sibTrans" cxnId="{F6A5C657-0227-4444-9E35-C9C6F487A823}">
      <dgm:prSet/>
      <dgm:spPr/>
      <dgm:t>
        <a:bodyPr/>
        <a:lstStyle/>
        <a:p>
          <a:endParaRPr lang="de-CH"/>
        </a:p>
      </dgm:t>
    </dgm:pt>
    <dgm:pt modelId="{607870C6-A78A-433B-843C-8AE98FF87FB4}">
      <dgm:prSet phldrT="[Text]"/>
      <dgm:spPr/>
      <dgm:t>
        <a:bodyPr/>
        <a:lstStyle/>
        <a:p>
          <a:r>
            <a:rPr lang="de-CH" dirty="0"/>
            <a:t>Sommerferien</a:t>
          </a:r>
        </a:p>
      </dgm:t>
    </dgm:pt>
    <dgm:pt modelId="{7924ED06-8604-4CFA-A894-6F36ACCADE01}" type="parTrans" cxnId="{23D92704-5077-47C2-BD6C-DB7F2BCD576A}">
      <dgm:prSet/>
      <dgm:spPr/>
      <dgm:t>
        <a:bodyPr/>
        <a:lstStyle/>
        <a:p>
          <a:endParaRPr lang="de-CH"/>
        </a:p>
      </dgm:t>
    </dgm:pt>
    <dgm:pt modelId="{7623F332-62B0-4F6D-B391-796E21DB0F2F}" type="sibTrans" cxnId="{23D92704-5077-47C2-BD6C-DB7F2BCD576A}">
      <dgm:prSet/>
      <dgm:spPr/>
      <dgm:t>
        <a:bodyPr/>
        <a:lstStyle/>
        <a:p>
          <a:endParaRPr lang="de-CH"/>
        </a:p>
      </dgm:t>
    </dgm:pt>
    <dgm:pt modelId="{FDA152FD-B0D5-4B3A-BAF6-E9105E671FC2}">
      <dgm:prSet phldrT="[Text]"/>
      <dgm:spPr/>
      <dgm:t>
        <a:bodyPr/>
        <a:lstStyle/>
        <a:p>
          <a:r>
            <a:rPr lang="de-CH" dirty="0"/>
            <a:t>Profis zügeln </a:t>
          </a:r>
        </a:p>
      </dgm:t>
    </dgm:pt>
    <dgm:pt modelId="{E8EB2F61-1C76-4497-92A4-FB1D9B88AB20}" type="parTrans" cxnId="{AC926801-3783-473F-8606-9B9F815148C3}">
      <dgm:prSet/>
      <dgm:spPr/>
      <dgm:t>
        <a:bodyPr/>
        <a:lstStyle/>
        <a:p>
          <a:endParaRPr lang="de-CH"/>
        </a:p>
      </dgm:t>
    </dgm:pt>
    <dgm:pt modelId="{E3C4A017-947E-4AB3-BC98-F071CAFA3663}" type="sibTrans" cxnId="{AC926801-3783-473F-8606-9B9F815148C3}">
      <dgm:prSet/>
      <dgm:spPr/>
      <dgm:t>
        <a:bodyPr/>
        <a:lstStyle/>
        <a:p>
          <a:endParaRPr lang="de-CH"/>
        </a:p>
      </dgm:t>
    </dgm:pt>
    <dgm:pt modelId="{36DEEED4-0C7F-4776-87E4-3D76B9709B17}">
      <dgm:prSet phldrT="[Text]"/>
      <dgm:spPr/>
      <dgm:t>
        <a:bodyPr/>
        <a:lstStyle/>
        <a:p>
          <a:r>
            <a:rPr lang="de-CH" dirty="0"/>
            <a:t>Letzte Ferienwoche</a:t>
          </a:r>
        </a:p>
      </dgm:t>
    </dgm:pt>
    <dgm:pt modelId="{C6341015-E499-4E5B-9E94-132A5CC8E342}" type="parTrans" cxnId="{9ADB1481-47D0-4A5E-8FDD-054B8B3C3B91}">
      <dgm:prSet/>
      <dgm:spPr/>
      <dgm:t>
        <a:bodyPr/>
        <a:lstStyle/>
        <a:p>
          <a:endParaRPr lang="de-CH"/>
        </a:p>
      </dgm:t>
    </dgm:pt>
    <dgm:pt modelId="{F38241ED-5F54-4D9A-B2A6-3ACD1438A5C1}" type="sibTrans" cxnId="{9ADB1481-47D0-4A5E-8FDD-054B8B3C3B91}">
      <dgm:prSet/>
      <dgm:spPr/>
      <dgm:t>
        <a:bodyPr/>
        <a:lstStyle/>
        <a:p>
          <a:endParaRPr lang="de-CH"/>
        </a:p>
      </dgm:t>
    </dgm:pt>
    <dgm:pt modelId="{D55A2D8E-407B-4F00-B1EF-0E5D4B750C01}">
      <dgm:prSet phldrT="[Text]"/>
      <dgm:spPr/>
      <dgm:t>
        <a:bodyPr/>
        <a:lstStyle/>
        <a:p>
          <a:r>
            <a:rPr lang="de-CH" dirty="0"/>
            <a:t>Einräumen der Zimmer</a:t>
          </a:r>
        </a:p>
      </dgm:t>
    </dgm:pt>
    <dgm:pt modelId="{BE6EA930-04C2-4BD3-8160-C523353D3E04}" type="parTrans" cxnId="{689E1712-D38D-4567-928F-696B7C3F1F0A}">
      <dgm:prSet/>
      <dgm:spPr/>
      <dgm:t>
        <a:bodyPr/>
        <a:lstStyle/>
        <a:p>
          <a:endParaRPr lang="de-CH"/>
        </a:p>
      </dgm:t>
    </dgm:pt>
    <dgm:pt modelId="{67347A42-093A-4E66-AC44-C315899919C5}" type="sibTrans" cxnId="{689E1712-D38D-4567-928F-696B7C3F1F0A}">
      <dgm:prSet/>
      <dgm:spPr/>
      <dgm:t>
        <a:bodyPr/>
        <a:lstStyle/>
        <a:p>
          <a:endParaRPr lang="de-CH"/>
        </a:p>
      </dgm:t>
    </dgm:pt>
    <dgm:pt modelId="{817B3784-D55C-4D0C-A2B8-A1DB6D75A91C}">
      <dgm:prSet phldrT="[Text]"/>
      <dgm:spPr/>
      <dgm:t>
        <a:bodyPr/>
        <a:lstStyle/>
        <a:p>
          <a:r>
            <a:rPr lang="de-CH" dirty="0"/>
            <a:t>9.8.2021</a:t>
          </a:r>
        </a:p>
      </dgm:t>
    </dgm:pt>
    <dgm:pt modelId="{7A17A687-B566-4528-9756-8F0CD5B4F988}" type="parTrans" cxnId="{C5ED3263-43AC-4C6E-B7EA-CD3AD6B081D5}">
      <dgm:prSet/>
      <dgm:spPr/>
      <dgm:t>
        <a:bodyPr/>
        <a:lstStyle/>
        <a:p>
          <a:endParaRPr lang="de-CH"/>
        </a:p>
      </dgm:t>
    </dgm:pt>
    <dgm:pt modelId="{7D816866-C27C-4986-93FF-674C5D00696E}" type="sibTrans" cxnId="{C5ED3263-43AC-4C6E-B7EA-CD3AD6B081D5}">
      <dgm:prSet/>
      <dgm:spPr/>
      <dgm:t>
        <a:bodyPr/>
        <a:lstStyle/>
        <a:p>
          <a:endParaRPr lang="de-CH"/>
        </a:p>
      </dgm:t>
    </dgm:pt>
    <dgm:pt modelId="{585BD5C5-AACE-4D46-80BC-D9FB50FBA587}">
      <dgm:prSet phldrT="[Text]"/>
      <dgm:spPr/>
      <dgm:t>
        <a:bodyPr/>
        <a:lstStyle/>
        <a:p>
          <a:r>
            <a:rPr lang="de-CH" dirty="0"/>
            <a:t>Schulbeginn in den TSB</a:t>
          </a:r>
        </a:p>
      </dgm:t>
    </dgm:pt>
    <dgm:pt modelId="{8AF13889-825D-48E9-913D-B477D5E6DFA0}" type="parTrans" cxnId="{DF4AD898-5D82-4B37-B9C6-FE2BEDF64CF2}">
      <dgm:prSet/>
      <dgm:spPr/>
      <dgm:t>
        <a:bodyPr/>
        <a:lstStyle/>
        <a:p>
          <a:endParaRPr lang="de-CH"/>
        </a:p>
      </dgm:t>
    </dgm:pt>
    <dgm:pt modelId="{7CC05848-B2D6-4713-B780-4497A92C6D9C}" type="sibTrans" cxnId="{DF4AD898-5D82-4B37-B9C6-FE2BEDF64CF2}">
      <dgm:prSet/>
      <dgm:spPr/>
      <dgm:t>
        <a:bodyPr/>
        <a:lstStyle/>
        <a:p>
          <a:endParaRPr lang="de-CH"/>
        </a:p>
      </dgm:t>
    </dgm:pt>
    <dgm:pt modelId="{662BDCF4-191C-4C74-B104-EC82005F544E}" type="pres">
      <dgm:prSet presAssocID="{F74B6962-BF9B-4468-BA41-763C7820980E}" presName="rootnode" presStyleCnt="0">
        <dgm:presLayoutVars>
          <dgm:chMax/>
          <dgm:chPref/>
          <dgm:dir/>
          <dgm:animLvl val="lvl"/>
        </dgm:presLayoutVars>
      </dgm:prSet>
      <dgm:spPr/>
    </dgm:pt>
    <dgm:pt modelId="{5D3E02AE-C8E9-4FAC-8002-B68FEAAE2A66}" type="pres">
      <dgm:prSet presAssocID="{79288617-C394-4E4C-968C-C01BE36889C3}" presName="composite" presStyleCnt="0"/>
      <dgm:spPr/>
    </dgm:pt>
    <dgm:pt modelId="{5375CDEE-9D46-48BE-9843-0EF4BB3F5C97}" type="pres">
      <dgm:prSet presAssocID="{79288617-C394-4E4C-968C-C01BE36889C3}" presName="LShape" presStyleLbl="alignNode1" presStyleIdx="0" presStyleCnt="7"/>
      <dgm:spPr/>
    </dgm:pt>
    <dgm:pt modelId="{658808DA-77FB-4826-93E0-B3032EF09667}" type="pres">
      <dgm:prSet presAssocID="{79288617-C394-4E4C-968C-C01BE36889C3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A880C62F-A82D-4E32-B03B-E4C8F1126683}" type="pres">
      <dgm:prSet presAssocID="{79288617-C394-4E4C-968C-C01BE36889C3}" presName="Triangle" presStyleLbl="alignNode1" presStyleIdx="1" presStyleCnt="7"/>
      <dgm:spPr/>
    </dgm:pt>
    <dgm:pt modelId="{2AF7C4D7-1DAE-4716-9773-1138372E54B3}" type="pres">
      <dgm:prSet presAssocID="{A159E732-754B-42F6-AEF8-EA265D12DC3B}" presName="sibTrans" presStyleCnt="0"/>
      <dgm:spPr/>
    </dgm:pt>
    <dgm:pt modelId="{52A7CEE5-392A-4FC7-B58C-5AFD171AC24F}" type="pres">
      <dgm:prSet presAssocID="{A159E732-754B-42F6-AEF8-EA265D12DC3B}" presName="space" presStyleCnt="0"/>
      <dgm:spPr/>
    </dgm:pt>
    <dgm:pt modelId="{A7AEBF45-D8F1-4265-B2D4-AC603ED9A31C}" type="pres">
      <dgm:prSet presAssocID="{607870C6-A78A-433B-843C-8AE98FF87FB4}" presName="composite" presStyleCnt="0"/>
      <dgm:spPr/>
    </dgm:pt>
    <dgm:pt modelId="{2B5F92D9-8217-4B0E-B40E-EE28A8BE0F9B}" type="pres">
      <dgm:prSet presAssocID="{607870C6-A78A-433B-843C-8AE98FF87FB4}" presName="LShape" presStyleLbl="alignNode1" presStyleIdx="2" presStyleCnt="7"/>
      <dgm:spPr/>
    </dgm:pt>
    <dgm:pt modelId="{62CF1B50-2BD8-4545-BA82-70A66835CA78}" type="pres">
      <dgm:prSet presAssocID="{607870C6-A78A-433B-843C-8AE98FF87FB4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A0E34DA9-4E6D-46CF-B973-FF9906DE107B}" type="pres">
      <dgm:prSet presAssocID="{607870C6-A78A-433B-843C-8AE98FF87FB4}" presName="Triangle" presStyleLbl="alignNode1" presStyleIdx="3" presStyleCnt="7"/>
      <dgm:spPr/>
    </dgm:pt>
    <dgm:pt modelId="{C96505E5-AE30-47EF-9358-F1C012AC59D9}" type="pres">
      <dgm:prSet presAssocID="{7623F332-62B0-4F6D-B391-796E21DB0F2F}" presName="sibTrans" presStyleCnt="0"/>
      <dgm:spPr/>
    </dgm:pt>
    <dgm:pt modelId="{5DE6A844-B228-4A96-95A8-6369156624DE}" type="pres">
      <dgm:prSet presAssocID="{7623F332-62B0-4F6D-B391-796E21DB0F2F}" presName="space" presStyleCnt="0"/>
      <dgm:spPr/>
    </dgm:pt>
    <dgm:pt modelId="{02D61EF9-BAB2-4DAF-8DA7-D59567EB3C9F}" type="pres">
      <dgm:prSet presAssocID="{36DEEED4-0C7F-4776-87E4-3D76B9709B17}" presName="composite" presStyleCnt="0"/>
      <dgm:spPr/>
    </dgm:pt>
    <dgm:pt modelId="{3E82F5E3-2A50-4B3B-AD6B-E8E8AF0E7878}" type="pres">
      <dgm:prSet presAssocID="{36DEEED4-0C7F-4776-87E4-3D76B9709B17}" presName="LShape" presStyleLbl="alignNode1" presStyleIdx="4" presStyleCnt="7"/>
      <dgm:spPr/>
    </dgm:pt>
    <dgm:pt modelId="{FF800A58-EF06-4A29-97C6-F0D65FC294A6}" type="pres">
      <dgm:prSet presAssocID="{36DEEED4-0C7F-4776-87E4-3D76B9709B17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FB3DD445-EAE9-4108-91A3-88563930BC33}" type="pres">
      <dgm:prSet presAssocID="{36DEEED4-0C7F-4776-87E4-3D76B9709B17}" presName="Triangle" presStyleLbl="alignNode1" presStyleIdx="5" presStyleCnt="7"/>
      <dgm:spPr/>
    </dgm:pt>
    <dgm:pt modelId="{3F5328C0-8323-420F-842F-0632E20C970A}" type="pres">
      <dgm:prSet presAssocID="{F38241ED-5F54-4D9A-B2A6-3ACD1438A5C1}" presName="sibTrans" presStyleCnt="0"/>
      <dgm:spPr/>
    </dgm:pt>
    <dgm:pt modelId="{D81EF50C-3422-46D8-AB51-ECF8BAD92A5D}" type="pres">
      <dgm:prSet presAssocID="{F38241ED-5F54-4D9A-B2A6-3ACD1438A5C1}" presName="space" presStyleCnt="0"/>
      <dgm:spPr/>
    </dgm:pt>
    <dgm:pt modelId="{CF190BC2-1112-4371-B716-38DF407E348E}" type="pres">
      <dgm:prSet presAssocID="{817B3784-D55C-4D0C-A2B8-A1DB6D75A91C}" presName="composite" presStyleCnt="0"/>
      <dgm:spPr/>
    </dgm:pt>
    <dgm:pt modelId="{FCF1A848-C362-4926-A02C-DCE4CB09873F}" type="pres">
      <dgm:prSet presAssocID="{817B3784-D55C-4D0C-A2B8-A1DB6D75A91C}" presName="LShape" presStyleLbl="alignNode1" presStyleIdx="6" presStyleCnt="7"/>
      <dgm:spPr/>
    </dgm:pt>
    <dgm:pt modelId="{6E4B346D-11B0-465C-8A88-06AA450E8FAD}" type="pres">
      <dgm:prSet presAssocID="{817B3784-D55C-4D0C-A2B8-A1DB6D75A91C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6E574C00-B3B3-421E-A7DC-DD63C38C0423}" type="presOf" srcId="{607870C6-A78A-433B-843C-8AE98FF87FB4}" destId="{62CF1B50-2BD8-4545-BA82-70A66835CA78}" srcOrd="0" destOrd="0" presId="urn:microsoft.com/office/officeart/2009/3/layout/StepUpProcess"/>
    <dgm:cxn modelId="{AC926801-3783-473F-8606-9B9F815148C3}" srcId="{607870C6-A78A-433B-843C-8AE98FF87FB4}" destId="{FDA152FD-B0D5-4B3A-BAF6-E9105E671FC2}" srcOrd="0" destOrd="0" parTransId="{E8EB2F61-1C76-4497-92A4-FB1D9B88AB20}" sibTransId="{E3C4A017-947E-4AB3-BC98-F071CAFA3663}"/>
    <dgm:cxn modelId="{23D92704-5077-47C2-BD6C-DB7F2BCD576A}" srcId="{F74B6962-BF9B-4468-BA41-763C7820980E}" destId="{607870C6-A78A-433B-843C-8AE98FF87FB4}" srcOrd="1" destOrd="0" parTransId="{7924ED06-8604-4CFA-A894-6F36ACCADE01}" sibTransId="{7623F332-62B0-4F6D-B391-796E21DB0F2F}"/>
    <dgm:cxn modelId="{F57DD208-AEF1-43EF-A85C-E68EC33F19A5}" type="presOf" srcId="{F74B6962-BF9B-4468-BA41-763C7820980E}" destId="{662BDCF4-191C-4C74-B104-EC82005F544E}" srcOrd="0" destOrd="0" presId="urn:microsoft.com/office/officeart/2009/3/layout/StepUpProcess"/>
    <dgm:cxn modelId="{689E1712-D38D-4567-928F-696B7C3F1F0A}" srcId="{36DEEED4-0C7F-4776-87E4-3D76B9709B17}" destId="{D55A2D8E-407B-4F00-B1EF-0E5D4B750C01}" srcOrd="0" destOrd="0" parTransId="{BE6EA930-04C2-4BD3-8160-C523353D3E04}" sibTransId="{67347A42-093A-4E66-AC44-C315899919C5}"/>
    <dgm:cxn modelId="{2AD2241D-427F-476E-9F33-C1CED01B0885}" type="presOf" srcId="{79288617-C394-4E4C-968C-C01BE36889C3}" destId="{658808DA-77FB-4826-93E0-B3032EF09667}" srcOrd="0" destOrd="0" presId="urn:microsoft.com/office/officeart/2009/3/layout/StepUpProcess"/>
    <dgm:cxn modelId="{2FCE8835-D637-4E10-9DA3-F0D54B4E8078}" srcId="{F74B6962-BF9B-4468-BA41-763C7820980E}" destId="{79288617-C394-4E4C-968C-C01BE36889C3}" srcOrd="0" destOrd="0" parTransId="{1AC80322-1548-43A7-A671-AD2C8581ADE1}" sibTransId="{A159E732-754B-42F6-AEF8-EA265D12DC3B}"/>
    <dgm:cxn modelId="{46DE9438-DAC8-49EC-B188-FF6706E21EE5}" type="presOf" srcId="{FDA152FD-B0D5-4B3A-BAF6-E9105E671FC2}" destId="{62CF1B50-2BD8-4545-BA82-70A66835CA78}" srcOrd="0" destOrd="1" presId="urn:microsoft.com/office/officeart/2009/3/layout/StepUpProcess"/>
    <dgm:cxn modelId="{C0B3523F-0892-4542-8AA1-E03E5320E41B}" type="presOf" srcId="{E8C1DC19-73F9-4624-B85D-88D4EC6F232A}" destId="{658808DA-77FB-4826-93E0-B3032EF09667}" srcOrd="0" destOrd="1" presId="urn:microsoft.com/office/officeart/2009/3/layout/StepUpProcess"/>
    <dgm:cxn modelId="{C5ED3263-43AC-4C6E-B7EA-CD3AD6B081D5}" srcId="{F74B6962-BF9B-4468-BA41-763C7820980E}" destId="{817B3784-D55C-4D0C-A2B8-A1DB6D75A91C}" srcOrd="3" destOrd="0" parTransId="{7A17A687-B566-4528-9756-8F0CD5B4F988}" sibTransId="{7D816866-C27C-4986-93FF-674C5D00696E}"/>
    <dgm:cxn modelId="{6E4D0A77-ED8B-4868-B388-908A7EAA384D}" type="presOf" srcId="{585BD5C5-AACE-4D46-80BC-D9FB50FBA587}" destId="{6E4B346D-11B0-465C-8A88-06AA450E8FAD}" srcOrd="0" destOrd="1" presId="urn:microsoft.com/office/officeart/2009/3/layout/StepUpProcess"/>
    <dgm:cxn modelId="{68CF9A77-5B20-4CB9-B5E3-427FA8933308}" type="presOf" srcId="{817B3784-D55C-4D0C-A2B8-A1DB6D75A91C}" destId="{6E4B346D-11B0-465C-8A88-06AA450E8FAD}" srcOrd="0" destOrd="0" presId="urn:microsoft.com/office/officeart/2009/3/layout/StepUpProcess"/>
    <dgm:cxn modelId="{F6A5C657-0227-4444-9E35-C9C6F487A823}" srcId="{79288617-C394-4E4C-968C-C01BE36889C3}" destId="{E8C1DC19-73F9-4624-B85D-88D4EC6F232A}" srcOrd="0" destOrd="0" parTransId="{BF44285E-26B2-4F97-997A-87C4F7AA3A8E}" sibTransId="{4234059E-BC31-4039-A154-F89CA55166EC}"/>
    <dgm:cxn modelId="{A1CA7D7B-5368-4198-B214-753051D9C680}" type="presOf" srcId="{D55A2D8E-407B-4F00-B1EF-0E5D4B750C01}" destId="{FF800A58-EF06-4A29-97C6-F0D65FC294A6}" srcOrd="0" destOrd="1" presId="urn:microsoft.com/office/officeart/2009/3/layout/StepUpProcess"/>
    <dgm:cxn modelId="{9ADB1481-47D0-4A5E-8FDD-054B8B3C3B91}" srcId="{F74B6962-BF9B-4468-BA41-763C7820980E}" destId="{36DEEED4-0C7F-4776-87E4-3D76B9709B17}" srcOrd="2" destOrd="0" parTransId="{C6341015-E499-4E5B-9E94-132A5CC8E342}" sibTransId="{F38241ED-5F54-4D9A-B2A6-3ACD1438A5C1}"/>
    <dgm:cxn modelId="{DF4AD898-5D82-4B37-B9C6-FE2BEDF64CF2}" srcId="{817B3784-D55C-4D0C-A2B8-A1DB6D75A91C}" destId="{585BD5C5-AACE-4D46-80BC-D9FB50FBA587}" srcOrd="0" destOrd="0" parTransId="{8AF13889-825D-48E9-913D-B477D5E6DFA0}" sibTransId="{7CC05848-B2D6-4713-B780-4497A92C6D9C}"/>
    <dgm:cxn modelId="{C6DAB9E3-3B8C-4C39-9390-9C7D7F4A20BE}" type="presOf" srcId="{36DEEED4-0C7F-4776-87E4-3D76B9709B17}" destId="{FF800A58-EF06-4A29-97C6-F0D65FC294A6}" srcOrd="0" destOrd="0" presId="urn:microsoft.com/office/officeart/2009/3/layout/StepUpProcess"/>
    <dgm:cxn modelId="{643AAF1D-26C1-466C-B3F8-8DFED13B5DAA}" type="presParOf" srcId="{662BDCF4-191C-4C74-B104-EC82005F544E}" destId="{5D3E02AE-C8E9-4FAC-8002-B68FEAAE2A66}" srcOrd="0" destOrd="0" presId="urn:microsoft.com/office/officeart/2009/3/layout/StepUpProcess"/>
    <dgm:cxn modelId="{FCDCA6DC-B365-40BC-B991-5963E66DAFAD}" type="presParOf" srcId="{5D3E02AE-C8E9-4FAC-8002-B68FEAAE2A66}" destId="{5375CDEE-9D46-48BE-9843-0EF4BB3F5C97}" srcOrd="0" destOrd="0" presId="urn:microsoft.com/office/officeart/2009/3/layout/StepUpProcess"/>
    <dgm:cxn modelId="{6DC88723-AE3E-4F6A-8A99-011D166A913B}" type="presParOf" srcId="{5D3E02AE-C8E9-4FAC-8002-B68FEAAE2A66}" destId="{658808DA-77FB-4826-93E0-B3032EF09667}" srcOrd="1" destOrd="0" presId="urn:microsoft.com/office/officeart/2009/3/layout/StepUpProcess"/>
    <dgm:cxn modelId="{656FB939-3BF7-40B9-AC0C-CE1E68834683}" type="presParOf" srcId="{5D3E02AE-C8E9-4FAC-8002-B68FEAAE2A66}" destId="{A880C62F-A82D-4E32-B03B-E4C8F1126683}" srcOrd="2" destOrd="0" presId="urn:microsoft.com/office/officeart/2009/3/layout/StepUpProcess"/>
    <dgm:cxn modelId="{0C6A112D-7AC0-43F1-BB97-135FA7515163}" type="presParOf" srcId="{662BDCF4-191C-4C74-B104-EC82005F544E}" destId="{2AF7C4D7-1DAE-4716-9773-1138372E54B3}" srcOrd="1" destOrd="0" presId="urn:microsoft.com/office/officeart/2009/3/layout/StepUpProcess"/>
    <dgm:cxn modelId="{96A8BA86-56DB-4354-BC35-45309E23CD53}" type="presParOf" srcId="{2AF7C4D7-1DAE-4716-9773-1138372E54B3}" destId="{52A7CEE5-392A-4FC7-B58C-5AFD171AC24F}" srcOrd="0" destOrd="0" presId="urn:microsoft.com/office/officeart/2009/3/layout/StepUpProcess"/>
    <dgm:cxn modelId="{9731C827-D264-4D43-8E24-D11E786A91BC}" type="presParOf" srcId="{662BDCF4-191C-4C74-B104-EC82005F544E}" destId="{A7AEBF45-D8F1-4265-B2D4-AC603ED9A31C}" srcOrd="2" destOrd="0" presId="urn:microsoft.com/office/officeart/2009/3/layout/StepUpProcess"/>
    <dgm:cxn modelId="{940C783E-59FC-422C-9923-9BFEC20F0871}" type="presParOf" srcId="{A7AEBF45-D8F1-4265-B2D4-AC603ED9A31C}" destId="{2B5F92D9-8217-4B0E-B40E-EE28A8BE0F9B}" srcOrd="0" destOrd="0" presId="urn:microsoft.com/office/officeart/2009/3/layout/StepUpProcess"/>
    <dgm:cxn modelId="{7A6EE764-AC84-4505-91C0-31B3BE059584}" type="presParOf" srcId="{A7AEBF45-D8F1-4265-B2D4-AC603ED9A31C}" destId="{62CF1B50-2BD8-4545-BA82-70A66835CA78}" srcOrd="1" destOrd="0" presId="urn:microsoft.com/office/officeart/2009/3/layout/StepUpProcess"/>
    <dgm:cxn modelId="{C167418B-0DCC-4ECF-9C84-BF4A4CC2C3F5}" type="presParOf" srcId="{A7AEBF45-D8F1-4265-B2D4-AC603ED9A31C}" destId="{A0E34DA9-4E6D-46CF-B973-FF9906DE107B}" srcOrd="2" destOrd="0" presId="urn:microsoft.com/office/officeart/2009/3/layout/StepUpProcess"/>
    <dgm:cxn modelId="{9DD30B2A-BDB5-425A-9A28-E13164049DB3}" type="presParOf" srcId="{662BDCF4-191C-4C74-B104-EC82005F544E}" destId="{C96505E5-AE30-47EF-9358-F1C012AC59D9}" srcOrd="3" destOrd="0" presId="urn:microsoft.com/office/officeart/2009/3/layout/StepUpProcess"/>
    <dgm:cxn modelId="{B4708F22-55A6-40DD-905E-4A7DC380F195}" type="presParOf" srcId="{C96505E5-AE30-47EF-9358-F1C012AC59D9}" destId="{5DE6A844-B228-4A96-95A8-6369156624DE}" srcOrd="0" destOrd="0" presId="urn:microsoft.com/office/officeart/2009/3/layout/StepUpProcess"/>
    <dgm:cxn modelId="{892CF24E-98AF-4781-9321-892D82598734}" type="presParOf" srcId="{662BDCF4-191C-4C74-B104-EC82005F544E}" destId="{02D61EF9-BAB2-4DAF-8DA7-D59567EB3C9F}" srcOrd="4" destOrd="0" presId="urn:microsoft.com/office/officeart/2009/3/layout/StepUpProcess"/>
    <dgm:cxn modelId="{2A9CA3BC-904F-4C89-90BB-AE7939A7DAB4}" type="presParOf" srcId="{02D61EF9-BAB2-4DAF-8DA7-D59567EB3C9F}" destId="{3E82F5E3-2A50-4B3B-AD6B-E8E8AF0E7878}" srcOrd="0" destOrd="0" presId="urn:microsoft.com/office/officeart/2009/3/layout/StepUpProcess"/>
    <dgm:cxn modelId="{0EACD490-25B6-4C2E-B702-EA140549FF3B}" type="presParOf" srcId="{02D61EF9-BAB2-4DAF-8DA7-D59567EB3C9F}" destId="{FF800A58-EF06-4A29-97C6-F0D65FC294A6}" srcOrd="1" destOrd="0" presId="urn:microsoft.com/office/officeart/2009/3/layout/StepUpProcess"/>
    <dgm:cxn modelId="{5F1FE1C6-D450-49E4-A8AD-1F4379B55FB4}" type="presParOf" srcId="{02D61EF9-BAB2-4DAF-8DA7-D59567EB3C9F}" destId="{FB3DD445-EAE9-4108-91A3-88563930BC33}" srcOrd="2" destOrd="0" presId="urn:microsoft.com/office/officeart/2009/3/layout/StepUpProcess"/>
    <dgm:cxn modelId="{8736A7A7-7994-46BE-A19E-72322741A470}" type="presParOf" srcId="{662BDCF4-191C-4C74-B104-EC82005F544E}" destId="{3F5328C0-8323-420F-842F-0632E20C970A}" srcOrd="5" destOrd="0" presId="urn:microsoft.com/office/officeart/2009/3/layout/StepUpProcess"/>
    <dgm:cxn modelId="{D8AF09B5-7DBF-4FFB-8140-91A88E837493}" type="presParOf" srcId="{3F5328C0-8323-420F-842F-0632E20C970A}" destId="{D81EF50C-3422-46D8-AB51-ECF8BAD92A5D}" srcOrd="0" destOrd="0" presId="urn:microsoft.com/office/officeart/2009/3/layout/StepUpProcess"/>
    <dgm:cxn modelId="{8A810585-A2AA-4835-BFF0-EC83E604B594}" type="presParOf" srcId="{662BDCF4-191C-4C74-B104-EC82005F544E}" destId="{CF190BC2-1112-4371-B716-38DF407E348E}" srcOrd="6" destOrd="0" presId="urn:microsoft.com/office/officeart/2009/3/layout/StepUpProcess"/>
    <dgm:cxn modelId="{5A8482CE-3346-492B-8AD8-FD927267CD41}" type="presParOf" srcId="{CF190BC2-1112-4371-B716-38DF407E348E}" destId="{FCF1A848-C362-4926-A02C-DCE4CB09873F}" srcOrd="0" destOrd="0" presId="urn:microsoft.com/office/officeart/2009/3/layout/StepUpProcess"/>
    <dgm:cxn modelId="{00552406-C23F-4851-B830-49E05BEB0280}" type="presParOf" srcId="{CF190BC2-1112-4371-B716-38DF407E348E}" destId="{6E4B346D-11B0-465C-8A88-06AA450E8FAD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75CDEE-9D46-48BE-9843-0EF4BB3F5C97}">
      <dsp:nvSpPr>
        <dsp:cNvPr id="0" name=""/>
        <dsp:cNvSpPr/>
      </dsp:nvSpPr>
      <dsp:spPr>
        <a:xfrm rot="5400000">
          <a:off x="943052" y="1565053"/>
          <a:ext cx="1513348" cy="2518178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58808DA-77FB-4826-93E0-B3032EF09667}">
      <dsp:nvSpPr>
        <dsp:cNvPr id="0" name=""/>
        <dsp:cNvSpPr/>
      </dsp:nvSpPr>
      <dsp:spPr>
        <a:xfrm>
          <a:off x="690436" y="2317446"/>
          <a:ext cx="2273425" cy="19927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700" kern="1200" dirty="0"/>
            <a:t>23. bis 25.6.2021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CH" sz="2100" kern="1200" dirty="0"/>
            <a:t>Packen</a:t>
          </a:r>
        </a:p>
      </dsp:txBody>
      <dsp:txXfrm>
        <a:off x="690436" y="2317446"/>
        <a:ext cx="2273425" cy="1992790"/>
      </dsp:txXfrm>
    </dsp:sp>
    <dsp:sp modelId="{A880C62F-A82D-4E32-B03B-E4C8F1126683}">
      <dsp:nvSpPr>
        <dsp:cNvPr id="0" name=""/>
        <dsp:cNvSpPr/>
      </dsp:nvSpPr>
      <dsp:spPr>
        <a:xfrm>
          <a:off x="2534913" y="1379662"/>
          <a:ext cx="428948" cy="428948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B5F92D9-8217-4B0E-B40E-EE28A8BE0F9B}">
      <dsp:nvSpPr>
        <dsp:cNvPr id="0" name=""/>
        <dsp:cNvSpPr/>
      </dsp:nvSpPr>
      <dsp:spPr>
        <a:xfrm rot="5400000">
          <a:off x="3726168" y="876368"/>
          <a:ext cx="1513348" cy="2518178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2CF1B50-2BD8-4545-BA82-70A66835CA78}">
      <dsp:nvSpPr>
        <dsp:cNvPr id="0" name=""/>
        <dsp:cNvSpPr/>
      </dsp:nvSpPr>
      <dsp:spPr>
        <a:xfrm>
          <a:off x="3473553" y="1628761"/>
          <a:ext cx="2273425" cy="19927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700" kern="1200" dirty="0"/>
            <a:t>Sommerferien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CH" sz="2100" kern="1200" dirty="0"/>
            <a:t>Profis zügeln </a:t>
          </a:r>
        </a:p>
      </dsp:txBody>
      <dsp:txXfrm>
        <a:off x="3473553" y="1628761"/>
        <a:ext cx="2273425" cy="1992790"/>
      </dsp:txXfrm>
    </dsp:sp>
    <dsp:sp modelId="{A0E34DA9-4E6D-46CF-B973-FF9906DE107B}">
      <dsp:nvSpPr>
        <dsp:cNvPr id="0" name=""/>
        <dsp:cNvSpPr/>
      </dsp:nvSpPr>
      <dsp:spPr>
        <a:xfrm>
          <a:off x="5318030" y="690977"/>
          <a:ext cx="428948" cy="428948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E82F5E3-2A50-4B3B-AD6B-E8E8AF0E7878}">
      <dsp:nvSpPr>
        <dsp:cNvPr id="0" name=""/>
        <dsp:cNvSpPr/>
      </dsp:nvSpPr>
      <dsp:spPr>
        <a:xfrm rot="5400000">
          <a:off x="6509285" y="187683"/>
          <a:ext cx="1513348" cy="2518178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F800A58-EF06-4A29-97C6-F0D65FC294A6}">
      <dsp:nvSpPr>
        <dsp:cNvPr id="0" name=""/>
        <dsp:cNvSpPr/>
      </dsp:nvSpPr>
      <dsp:spPr>
        <a:xfrm>
          <a:off x="6256670" y="940076"/>
          <a:ext cx="2273425" cy="19927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700" kern="1200" dirty="0"/>
            <a:t>Letzte Ferienwoche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CH" sz="2100" kern="1200" dirty="0"/>
            <a:t>Einräumen der Zimmer</a:t>
          </a:r>
        </a:p>
      </dsp:txBody>
      <dsp:txXfrm>
        <a:off x="6256670" y="940076"/>
        <a:ext cx="2273425" cy="1992790"/>
      </dsp:txXfrm>
    </dsp:sp>
    <dsp:sp modelId="{FB3DD445-EAE9-4108-91A3-88563930BC33}">
      <dsp:nvSpPr>
        <dsp:cNvPr id="0" name=""/>
        <dsp:cNvSpPr/>
      </dsp:nvSpPr>
      <dsp:spPr>
        <a:xfrm>
          <a:off x="8101147" y="2292"/>
          <a:ext cx="428948" cy="428948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CF1A848-C362-4926-A02C-DCE4CB09873F}">
      <dsp:nvSpPr>
        <dsp:cNvPr id="0" name=""/>
        <dsp:cNvSpPr/>
      </dsp:nvSpPr>
      <dsp:spPr>
        <a:xfrm rot="5400000">
          <a:off x="9292402" y="-501001"/>
          <a:ext cx="1513348" cy="2518178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E4B346D-11B0-465C-8A88-06AA450E8FAD}">
      <dsp:nvSpPr>
        <dsp:cNvPr id="0" name=""/>
        <dsp:cNvSpPr/>
      </dsp:nvSpPr>
      <dsp:spPr>
        <a:xfrm>
          <a:off x="9039787" y="251391"/>
          <a:ext cx="2273425" cy="19927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700" kern="1200" dirty="0"/>
            <a:t>9.8.2021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CH" sz="2100" kern="1200" dirty="0"/>
            <a:t>Schulbeginn in den TSB</a:t>
          </a:r>
        </a:p>
      </dsp:txBody>
      <dsp:txXfrm>
        <a:off x="9039787" y="251391"/>
        <a:ext cx="2273425" cy="19927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D485CFA1-E8B8-485D-998F-B0EBF4D7048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F97F3C1-5274-47B3-BF93-B5C882D99FD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97C19B-D4FD-458E-A941-76C6587E7EFD}" type="datetimeFigureOut">
              <a:rPr lang="de-CH" smtClean="0"/>
              <a:t>24.05.2021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3BE30AC-074D-4C86-8A23-54257422BDE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9EE0342-5CA0-4D4C-9781-7989E704EE6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E2887-2838-4ADF-9970-B0045FE3EF20}" type="slidenum">
              <a:rPr lang="de-CH" smtClean="0"/>
              <a:t>‹Nr.›</a:t>
            </a:fld>
            <a:endParaRPr lang="de-CH"/>
          </a:p>
        </p:txBody>
      </p:sp>
      <p:sp>
        <p:nvSpPr>
          <p:cNvPr id="6" name="Stern: 5 Zacken 5">
            <a:extLst>
              <a:ext uri="{FF2B5EF4-FFF2-40B4-BE49-F238E27FC236}">
                <a16:creationId xmlns:a16="http://schemas.microsoft.com/office/drawing/2014/main" id="{B2B02C9C-DD93-4D96-ABDE-F33E7A68C808}"/>
              </a:ext>
            </a:extLst>
          </p:cNvPr>
          <p:cNvSpPr/>
          <p:nvPr/>
        </p:nvSpPr>
        <p:spPr>
          <a:xfrm>
            <a:off x="3099249" y="218485"/>
            <a:ext cx="679731" cy="679731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854925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0E73E8-73B9-41E6-ACB2-B08F597B59D1}" type="datetimeFigureOut">
              <a:rPr lang="de-CH" smtClean="0"/>
              <a:t>24.05.2021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0C34E3-6804-409E-AE40-AB19FAC23CE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64369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23. bis 25. Juni 2021 </a:t>
            </a:r>
            <a:r>
              <a:rPr lang="de-CH" dirty="0">
                <a:sym typeface="Wingdings" panose="05000000000000000000" pitchFamily="2" charset="2"/>
              </a:rPr>
              <a:t> Packen</a:t>
            </a:r>
          </a:p>
          <a:p>
            <a:r>
              <a:rPr lang="de-CH" dirty="0">
                <a:sym typeface="Wingdings" panose="05000000000000000000" pitchFamily="2" charset="2"/>
              </a:rPr>
              <a:t>Sommerferien 2021  alles wird gezügelt (von Profis </a:t>
            </a:r>
            <a:r>
              <a:rPr lang="de-CH" dirty="0">
                <a:sym typeface="Segoe UI Emoji" panose="020B0502040204020203" pitchFamily="34" charset="0"/>
              </a:rPr>
              <a:t>😉)</a:t>
            </a:r>
            <a:endParaRPr lang="de-CH" dirty="0"/>
          </a:p>
          <a:p>
            <a:r>
              <a:rPr lang="de-CH" dirty="0"/>
              <a:t>Letzte Sommerferienwoche 2021 </a:t>
            </a:r>
            <a:r>
              <a:rPr lang="de-CH" dirty="0">
                <a:sym typeface="Wingdings" panose="05000000000000000000" pitchFamily="2" charset="2"/>
              </a:rPr>
              <a:t> Einräumen der Zimmer</a:t>
            </a:r>
          </a:p>
          <a:p>
            <a:r>
              <a:rPr lang="de-CH" dirty="0">
                <a:sym typeface="Wingdings" panose="05000000000000000000" pitchFamily="2" charset="2"/>
              </a:rPr>
              <a:t>9. August 2021  Schulbeginn in den TSB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0C34E3-6804-409E-AE40-AB19FAC23CE9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46145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blipFill dpi="0" rotWithShape="1">
          <a:blip r:embed="rId2">
            <a:alphaModFix amt="9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56EE9A-DB84-4D78-AFC6-354D891D85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72F28E7-526A-4F4D-A303-58B33C3D7C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ADEF0E28-31AF-43B9-B24D-DCFBA286E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B82BA-0EC1-455D-AE03-5398225ED8ED}" type="datetime4">
              <a:rPr lang="de-CH" smtClean="0"/>
              <a:t>24. Mai 2021</a:t>
            </a:fld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62FA9BC-5F85-489E-B77B-E96DD35EF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v. 1. Juni 2020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E2FF9DD5-C40C-42EF-8C4C-223BF7CFE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78BF2-5582-4438-A13B-0B684D15D6E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1577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905BAE-0AB4-44CE-BA44-A215AC326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A4FEEAC-464D-48FE-9E7A-8F05B91FDF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7990" y="1759643"/>
            <a:ext cx="11754010" cy="4310743"/>
          </a:xfrm>
        </p:spPr>
        <p:txBody>
          <a:bodyPr/>
          <a:lstStyle>
            <a:lvl1pPr marL="2286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1pPr>
            <a:lvl2pPr marL="6858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3pPr>
            <a:lvl4pPr marL="16002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4pPr>
            <a:lvl5pPr marL="20574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9" name="Datumsplatzhalter 18">
            <a:extLst>
              <a:ext uri="{FF2B5EF4-FFF2-40B4-BE49-F238E27FC236}">
                <a16:creationId xmlns:a16="http://schemas.microsoft.com/office/drawing/2014/main" id="{80679581-28FA-4B81-A4E1-6F909EB2E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07887-AF35-45AB-A32A-3FC677FD9DD7}" type="datetime4">
              <a:rPr lang="de-CH" smtClean="0"/>
              <a:t>24. Mai 2021</a:t>
            </a:fld>
            <a:endParaRPr lang="de-CH"/>
          </a:p>
        </p:txBody>
      </p:sp>
      <p:sp>
        <p:nvSpPr>
          <p:cNvPr id="20" name="Fußzeilenplatzhalter 19">
            <a:extLst>
              <a:ext uri="{FF2B5EF4-FFF2-40B4-BE49-F238E27FC236}">
                <a16:creationId xmlns:a16="http://schemas.microsoft.com/office/drawing/2014/main" id="{822B4860-B83D-4B20-BD9C-C4E9CC0A5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v. 1. Juni 2020</a:t>
            </a:r>
          </a:p>
        </p:txBody>
      </p:sp>
      <p:sp>
        <p:nvSpPr>
          <p:cNvPr id="21" name="Foliennummernplatzhalter 20">
            <a:extLst>
              <a:ext uri="{FF2B5EF4-FFF2-40B4-BE49-F238E27FC236}">
                <a16:creationId xmlns:a16="http://schemas.microsoft.com/office/drawing/2014/main" id="{322B0FF7-B77B-4E81-B1B6-0FA9E34FC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78BF2-5582-4438-A13B-0B684D15D6E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59669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CFB8B4-37C8-4873-9746-013258CAA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9CCA74D-9752-45D7-A50E-2757736163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48782BE-44B6-404C-AA5F-831C284143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9773AB-D2B5-461F-9C94-CB2D0DB5D440}" type="datetime4">
              <a:rPr lang="de-CH" smtClean="0"/>
              <a:t>24. Mai 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89F5949-5477-4254-8357-E29903905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v. 1. Juni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40A9242-E4AE-45E0-B009-705D7E49F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78BF2-5582-4438-A13B-0B684D15D6E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54162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8FCC36-9B60-46D4-960D-90E0CE47C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12D2D3A-2727-4239-B703-84E7D415CB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9200" y="1760400"/>
            <a:ext cx="5181600" cy="4351338"/>
          </a:xfrm>
        </p:spPr>
        <p:txBody>
          <a:bodyPr/>
          <a:lstStyle>
            <a:lvl1pPr marL="2286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1pPr>
            <a:lvl2pPr marL="6858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3pPr>
            <a:lvl4pPr marL="16002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4pPr>
            <a:lvl5pPr marL="20574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905CFC8-DC29-4BAE-98DC-7B4B4339C9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77000" y="1760400"/>
            <a:ext cx="5181600" cy="4351338"/>
          </a:xfrm>
        </p:spPr>
        <p:txBody>
          <a:bodyPr/>
          <a:lstStyle>
            <a:lvl1pPr marL="2286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1pPr>
            <a:lvl2pPr marL="6858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3pPr>
            <a:lvl4pPr marL="16002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4pPr>
            <a:lvl5pPr marL="20574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14" name="Datumsplatzhalter 13">
            <a:extLst>
              <a:ext uri="{FF2B5EF4-FFF2-40B4-BE49-F238E27FC236}">
                <a16:creationId xmlns:a16="http://schemas.microsoft.com/office/drawing/2014/main" id="{BCA91A5C-E369-4246-9809-69B0112603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12D5-C9E4-46A1-85B0-9F557289A1CA}" type="datetime4">
              <a:rPr lang="de-CH" smtClean="0"/>
              <a:t>24. Mai 2021</a:t>
            </a:fld>
            <a:endParaRPr lang="de-CH"/>
          </a:p>
        </p:txBody>
      </p:sp>
      <p:sp>
        <p:nvSpPr>
          <p:cNvPr id="15" name="Fußzeilenplatzhalter 14">
            <a:extLst>
              <a:ext uri="{FF2B5EF4-FFF2-40B4-BE49-F238E27FC236}">
                <a16:creationId xmlns:a16="http://schemas.microsoft.com/office/drawing/2014/main" id="{78A51980-71E8-4A29-B444-13B334687E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v. 1. Juni 2020</a:t>
            </a:r>
          </a:p>
        </p:txBody>
      </p:sp>
      <p:sp>
        <p:nvSpPr>
          <p:cNvPr id="16" name="Foliennummernplatzhalter 15">
            <a:extLst>
              <a:ext uri="{FF2B5EF4-FFF2-40B4-BE49-F238E27FC236}">
                <a16:creationId xmlns:a16="http://schemas.microsoft.com/office/drawing/2014/main" id="{76B3AAC9-F822-466C-9417-95480B130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78BF2-5582-4438-A13B-0B684D15D6E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9110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C3F217-77CB-40A3-9B92-8BB1CADC6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176" y="0"/>
            <a:ext cx="12195176" cy="1325563"/>
          </a:xfrm>
        </p:spPr>
        <p:txBody>
          <a:bodyPr/>
          <a:lstStyle/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2239970-F2CF-4561-9776-212C382DFF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30FF246-9E57-4B76-8D83-0A7775B6A9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5FF8F22-17C7-4CE3-BF78-A0DAAFB555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6610E2F-1D76-4BEB-94CF-B61908E708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5669759B-7355-4F1C-8EA6-8D539D5BF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F9F4C-A2EF-4FEA-ACE1-C6B3288236AF}" type="datetime4">
              <a:rPr lang="de-CH" smtClean="0"/>
              <a:t>24. Mai 2021</a:t>
            </a:fld>
            <a:endParaRPr lang="de-CH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DFE61B6C-E69A-47A7-9691-BC36E8C072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v. 1. Juni 2020</a:t>
            </a: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7132DD3B-11CE-4D06-9088-889DB9A86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78BF2-5582-4438-A13B-0B684D15D6E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05961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C3FEC8-A9E7-4666-AEE7-71B754896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53F0273-7DB9-4796-8E2E-35A3924001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BA8984-F574-4FAB-8223-4C5B5909CD2A}" type="datetime4">
              <a:rPr lang="de-CH" smtClean="0"/>
              <a:t>24. Mai 2021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C5A68CA-4C44-4328-8C64-B8FCEEACD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v. 1. Juni 2020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2BD45B3-6D75-432C-8296-4447F3EA3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78BF2-5582-4438-A13B-0B684D15D6E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35228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F93529F-B601-4E5C-BC16-03A23AF81D6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5E4F9A5-4D20-4A8B-9CE5-DBDCE8C32F01}" type="datetime4">
              <a:rPr lang="de-CH" smtClean="0"/>
              <a:t>24. Mai 2021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4E2E4D6-60A8-44F4-B098-829FB8F3B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v. 1. Juni 2020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7F7B542-B934-4A81-97CF-D58362DA9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78BF2-5582-4438-A13B-0B684D15D6E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69901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bg1">
                <a:lumMod val="85000"/>
              </a:schemeClr>
            </a:gs>
            <a:gs pos="100000">
              <a:schemeClr val="bg1">
                <a:lumMod val="6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BEA81B6-7361-4E54-A5C4-5A8DADD09C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252000" tIns="108000" rIns="91440" bIns="10800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1ED94EF-0555-4D68-BFF2-A911FD0E82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3FDB2A1-936F-416D-BB56-04950586CC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88442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v. 1. Juni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02FDC65-FAD1-4A41-A23D-F23F958BF0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F78BF2-5582-4438-A13B-0B684D15D6EB}" type="slidenum">
              <a:rPr lang="de-CH" smtClean="0"/>
              <a:t>‹Nr.›</a:t>
            </a:fld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D6162C8-3129-40B0-B728-E140FEB500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699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FC1D15-8858-4507-9F39-CF91720D1C29}" type="datetime4">
              <a:rPr lang="de-CH" smtClean="0"/>
              <a:t>24. Mai 2021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01386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spc="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A23519-CBE4-4197-BAE6-EF9C9C1C78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/>
          <a:lstStyle/>
          <a:p>
            <a:r>
              <a:rPr lang="de-CH"/>
              <a:t>Umzug in die TSB</a:t>
            </a:r>
            <a:endParaRPr lang="de-CH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6DF69BE-F4CF-4BAF-8DF6-0072E14AAF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69004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56A27C40-2551-47C7-B41F-54AFE63DD7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252000"/>
          <a:lstStyle/>
          <a:p>
            <a:r>
              <a:rPr lang="de-CH" dirty="0"/>
              <a:t>Elektroschrott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1CC79FA7-F3E7-402A-8C3B-5817B0BE6EC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 dirty="0"/>
              <a:t>was nicht mehr benötigt wird, darf nach Hause genommen werden</a:t>
            </a:r>
          </a:p>
          <a:p>
            <a:r>
              <a:rPr lang="de-CH" dirty="0"/>
              <a:t>Defektes oder nicht mehr Brauchbares in den Containern sammeln</a:t>
            </a:r>
          </a:p>
        </p:txBody>
      </p:sp>
      <p:pic>
        <p:nvPicPr>
          <p:cNvPr id="8" name="Inhaltsplatzhalter 7" descr="Ein Bild, das drinnen, Wand, aus Holz, Boden enthält.&#10;&#10;Automatisch generierte Beschreibung">
            <a:extLst>
              <a:ext uri="{FF2B5EF4-FFF2-40B4-BE49-F238E27FC236}">
                <a16:creationId xmlns:a16="http://schemas.microsoft.com/office/drawing/2014/main" id="{08E04517-AAD2-41D0-B859-2CE1792FFAA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6172200" y="2058194"/>
            <a:ext cx="5181600" cy="3886200"/>
          </a:xfrm>
        </p:spPr>
      </p:pic>
    </p:spTree>
    <p:extLst>
      <p:ext uri="{BB962C8B-B14F-4D97-AF65-F5344CB8AC3E}">
        <p14:creationId xmlns:p14="http://schemas.microsoft.com/office/powerpoint/2010/main" val="4076383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A205C8-3137-475E-B21E-042550874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Die baldige Baustelle</a:t>
            </a:r>
          </a:p>
        </p:txBody>
      </p: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516D679D-A69D-420C-803E-9E3DECDBB627}"/>
              </a:ext>
            </a:extLst>
          </p:cNvPr>
          <p:cNvGrpSpPr/>
          <p:nvPr/>
        </p:nvGrpSpPr>
        <p:grpSpPr>
          <a:xfrm>
            <a:off x="3441600" y="1760400"/>
            <a:ext cx="5755123" cy="4310246"/>
            <a:chOff x="3441600" y="1760400"/>
            <a:chExt cx="5755123" cy="4310246"/>
          </a:xfrm>
        </p:grpSpPr>
        <p:pic>
          <p:nvPicPr>
            <p:cNvPr id="21" name="Grafik 20">
              <a:extLst>
                <a:ext uri="{FF2B5EF4-FFF2-40B4-BE49-F238E27FC236}">
                  <a16:creationId xmlns:a16="http://schemas.microsoft.com/office/drawing/2014/main" id="{CF702E36-CEEB-4FF3-82BB-DB205B996A0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31792" y="2288640"/>
              <a:ext cx="1609483" cy="1603387"/>
            </a:xfrm>
            <a:prstGeom prst="rect">
              <a:avLst/>
            </a:prstGeom>
          </p:spPr>
        </p:pic>
        <p:pic>
          <p:nvPicPr>
            <p:cNvPr id="25" name="Grafik 24">
              <a:extLst>
                <a:ext uri="{FF2B5EF4-FFF2-40B4-BE49-F238E27FC236}">
                  <a16:creationId xmlns:a16="http://schemas.microsoft.com/office/drawing/2014/main" id="{15B37E82-4E18-43C7-9E50-21459829D71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92250" y="3335456"/>
              <a:ext cx="1585097" cy="1609483"/>
            </a:xfrm>
            <a:prstGeom prst="rect">
              <a:avLst/>
            </a:prstGeom>
          </p:spPr>
        </p:pic>
        <p:pic>
          <p:nvPicPr>
            <p:cNvPr id="26" name="Grafik 25">
              <a:extLst>
                <a:ext uri="{FF2B5EF4-FFF2-40B4-BE49-F238E27FC236}">
                  <a16:creationId xmlns:a16="http://schemas.microsoft.com/office/drawing/2014/main" id="{CEE73C68-F535-4CF3-A67A-219672EC5E4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60664" y="4249858"/>
              <a:ext cx="1280271" cy="1609483"/>
            </a:xfrm>
            <a:prstGeom prst="rect">
              <a:avLst/>
            </a:prstGeom>
          </p:spPr>
        </p:pic>
        <p:pic>
          <p:nvPicPr>
            <p:cNvPr id="27" name="Grafik 26">
              <a:extLst>
                <a:ext uri="{FF2B5EF4-FFF2-40B4-BE49-F238E27FC236}">
                  <a16:creationId xmlns:a16="http://schemas.microsoft.com/office/drawing/2014/main" id="{851A7335-67AF-40BE-AA81-1FDCF057899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441600" y="1760400"/>
              <a:ext cx="5755123" cy="43102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09807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14CA2F-16CF-43D7-A88C-0608585F4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Die temporären Schulhausbauten (TSB)</a:t>
            </a:r>
          </a:p>
        </p:txBody>
      </p:sp>
      <p:pic>
        <p:nvPicPr>
          <p:cNvPr id="5" name="Inhaltsplatzhalter 4" descr="Ein Bild, das Gras, draußen, Baum enthält.&#10;&#10;Automatisch generierte Beschreibung">
            <a:extLst>
              <a:ext uri="{FF2B5EF4-FFF2-40B4-BE49-F238E27FC236}">
                <a16:creationId xmlns:a16="http://schemas.microsoft.com/office/drawing/2014/main" id="{2FE11065-7CD5-46D5-825C-8288FA9746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440061" y="1758950"/>
            <a:ext cx="5750027" cy="4311650"/>
          </a:xfrm>
        </p:spPr>
      </p:pic>
    </p:spTree>
    <p:extLst>
      <p:ext uri="{BB962C8B-B14F-4D97-AF65-F5344CB8AC3E}">
        <p14:creationId xmlns:p14="http://schemas.microsoft.com/office/powerpoint/2010/main" val="717479189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404FC0-BFD5-4896-9A8A-34D9867FC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Zeitplan</a:t>
            </a:r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17336C5E-81FD-4812-A595-79268190F15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3960744"/>
              </p:ext>
            </p:extLst>
          </p:nvPr>
        </p:nvGraphicFramePr>
        <p:xfrm>
          <a:off x="438150" y="1758950"/>
          <a:ext cx="11753850" cy="4311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Interaktive Schaltfläche: Zum Anfang wechseln 2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7911DD62-EAE7-49FA-8DE8-6196F04A6DE3}"/>
              </a:ext>
            </a:extLst>
          </p:cNvPr>
          <p:cNvSpPr/>
          <p:nvPr/>
        </p:nvSpPr>
        <p:spPr>
          <a:xfrm>
            <a:off x="0" y="6384587"/>
            <a:ext cx="888460" cy="473413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24325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375CDEE-9D46-48BE-9843-0EF4BB3F5C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5375CDEE-9D46-48BE-9843-0EF4BB3F5C9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880C62F-A82D-4E32-B03B-E4C8F11266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graphicEl>
                                              <a:dgm id="{A880C62F-A82D-4E32-B03B-E4C8F112668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58808DA-77FB-4826-93E0-B3032EF096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graphicEl>
                                              <a:dgm id="{658808DA-77FB-4826-93E0-B3032EF096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B5F92D9-8217-4B0E-B40E-EE28A8BE0F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>
                                            <p:graphicEl>
                                              <a:dgm id="{2B5F92D9-8217-4B0E-B40E-EE28A8BE0F9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0E34DA9-4E6D-46CF-B973-FF9906DE10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">
                                            <p:graphicEl>
                                              <a:dgm id="{A0E34DA9-4E6D-46CF-B973-FF9906DE107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2CF1B50-2BD8-4545-BA82-70A66835CA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>
                                            <p:graphicEl>
                                              <a:dgm id="{62CF1B50-2BD8-4545-BA82-70A66835CA7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3DD445-EAE9-4108-91A3-88563930BC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">
                                            <p:graphicEl>
                                              <a:dgm id="{FB3DD445-EAE9-4108-91A3-88563930BC3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E82F5E3-2A50-4B3B-AD6B-E8E8AF0E78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3E82F5E3-2A50-4B3B-AD6B-E8E8AF0E787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F800A58-EF06-4A29-97C6-F0D65FC294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">
                                            <p:graphicEl>
                                              <a:dgm id="{FF800A58-EF06-4A29-97C6-F0D65FC294A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CF1A848-C362-4926-A02C-DCE4CB0987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">
                                            <p:graphicEl>
                                              <a:dgm id="{FCF1A848-C362-4926-A02C-DCE4CB0987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E4B346D-11B0-465C-8A88-06AA450E8F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">
                                            <p:graphicEl>
                                              <a:dgm id="{6E4B346D-11B0-465C-8A88-06AA450E8FA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DA1FF0-194B-4F38-8060-8585A0213D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Kartonschachteln, Zügelmaterial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4294129-3C94-47E2-BAC5-9C4214C08D7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 dirty="0"/>
              <a:t>stehen in grosser Stückzahl im Keller zur Verfügung</a:t>
            </a:r>
          </a:p>
          <a:p>
            <a:r>
              <a:rPr lang="de-CH" dirty="0"/>
              <a:t>bitte melden, wenn zu wenig vorhanden</a:t>
            </a:r>
          </a:p>
          <a:p>
            <a:r>
              <a:rPr lang="de-CH" dirty="0"/>
              <a:t>bitte nicht zu stark füllen</a:t>
            </a:r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B3FC4A80-621F-444E-8D1C-78A28155AC7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6477000" y="1992910"/>
            <a:ext cx="5181600" cy="3886592"/>
          </a:xfrm>
        </p:spPr>
      </p:pic>
    </p:spTree>
    <p:extLst>
      <p:ext uri="{BB962C8B-B14F-4D97-AF65-F5344CB8AC3E}">
        <p14:creationId xmlns:p14="http://schemas.microsoft.com/office/powerpoint/2010/main" val="35622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796A64AB-EC54-4447-A8C3-38C2FDDAC5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Tische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8625630C-4EB4-4EA6-9B39-5D77A3EAE2E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 dirty="0"/>
              <a:t>alle in den Gang</a:t>
            </a:r>
          </a:p>
          <a:p>
            <a:r>
              <a:rPr lang="de-CH" dirty="0"/>
              <a:t>sauber stapeln</a:t>
            </a:r>
          </a:p>
          <a:p>
            <a:r>
              <a:rPr lang="de-CH" dirty="0"/>
              <a:t>defekte Tische kennzeichnen</a:t>
            </a:r>
          </a:p>
        </p:txBody>
      </p:sp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id="{85507DC6-F1E8-442B-8156-C5BA16FDF08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6477000" y="1992910"/>
            <a:ext cx="5181600" cy="3886592"/>
          </a:xfrm>
        </p:spPr>
      </p:pic>
    </p:spTree>
    <p:extLst>
      <p:ext uri="{BB962C8B-B14F-4D97-AF65-F5344CB8AC3E}">
        <p14:creationId xmlns:p14="http://schemas.microsoft.com/office/powerpoint/2010/main" val="155215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9473B8-ECD3-4AB4-B111-81F5D58902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Stühle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2FC9A23-756B-46F4-8CB9-369543CFF13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 dirty="0"/>
              <a:t>wenn möglich, durch Lernende in die TSB bringen lassen, sonst in den Gang stellen</a:t>
            </a:r>
          </a:p>
          <a:p>
            <a:r>
              <a:rPr lang="de-CH" dirty="0"/>
              <a:t>platzsparend stapeln</a:t>
            </a:r>
          </a:p>
          <a:p>
            <a:r>
              <a:rPr lang="de-CH" dirty="0"/>
              <a:t>defekte kennzeichnen</a:t>
            </a:r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9A2D7193-0059-40F1-BE6F-4C25C24A8E5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6477000" y="1992910"/>
            <a:ext cx="5181600" cy="3886592"/>
          </a:xfrm>
        </p:spPr>
      </p:pic>
    </p:spTree>
    <p:extLst>
      <p:ext uri="{BB962C8B-B14F-4D97-AF65-F5344CB8AC3E}">
        <p14:creationId xmlns:p14="http://schemas.microsoft.com/office/powerpoint/2010/main" val="3123301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E88EC5-5E06-4359-B147-DC8DBFD00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Container/Diverses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F5ED16C-C0A5-487E-87FC-49F3A1E673B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 dirty="0"/>
              <a:t>möglichst zentral sammeln</a:t>
            </a:r>
          </a:p>
          <a:p>
            <a:r>
              <a:rPr lang="de-CH" dirty="0"/>
              <a:t>wenn machbar, in die TSB zügeln</a:t>
            </a:r>
          </a:p>
          <a:p>
            <a:r>
              <a:rPr lang="de-CH" dirty="0"/>
              <a:t>Mitteilung an Hauswart, wenn nicht leer</a:t>
            </a:r>
          </a:p>
        </p:txBody>
      </p:sp>
      <p:pic>
        <p:nvPicPr>
          <p:cNvPr id="6" name="Inhaltsplatzhalter 5" descr="Ein Bild, das drinnen, Wand, Gebäude, Tisch enthält.&#10;&#10;Automatisch generierte Beschreibung">
            <a:extLst>
              <a:ext uri="{FF2B5EF4-FFF2-40B4-BE49-F238E27FC236}">
                <a16:creationId xmlns:a16="http://schemas.microsoft.com/office/drawing/2014/main" id="{EAE3C33E-FF82-4E2F-9EA8-8CC130B2B76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6477000" y="1992910"/>
            <a:ext cx="5181600" cy="3886592"/>
          </a:xfrm>
        </p:spPr>
      </p:pic>
    </p:spTree>
    <p:extLst>
      <p:ext uri="{BB962C8B-B14F-4D97-AF65-F5344CB8AC3E}">
        <p14:creationId xmlns:p14="http://schemas.microsoft.com/office/powerpoint/2010/main" val="1754759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E1C411-2B86-40C1-B891-4BAF9E5ADA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Abfall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51D3D2A-B86E-4445-8E5E-EF5DEAE5B08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 dirty="0"/>
              <a:t>in Container vor dem Schulhaus entsorgen</a:t>
            </a:r>
          </a:p>
          <a:p>
            <a:r>
              <a:rPr lang="de-CH" dirty="0"/>
              <a:t>bitte gemäss Information trennen (wenn möglich)</a:t>
            </a:r>
          </a:p>
          <a:p>
            <a:r>
              <a:rPr lang="de-CH" dirty="0"/>
              <a:t>bitte Meldung ans Sekretariat, wenn ein Container voll ist</a:t>
            </a:r>
          </a:p>
        </p:txBody>
      </p:sp>
      <p:pic>
        <p:nvPicPr>
          <p:cNvPr id="7" name="Inhaltsplatzhalter 6" descr="Ein Bild, das draußen, Boden enthält.&#10;&#10;Automatisch generierte Beschreibung">
            <a:extLst>
              <a:ext uri="{FF2B5EF4-FFF2-40B4-BE49-F238E27FC236}">
                <a16:creationId xmlns:a16="http://schemas.microsoft.com/office/drawing/2014/main" id="{CAB9859D-391D-42D3-8F9D-9B2A4D793CA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6477000" y="1992910"/>
            <a:ext cx="5181600" cy="3886592"/>
          </a:xfrm>
        </p:spPr>
      </p:pic>
    </p:spTree>
    <p:extLst>
      <p:ext uri="{BB962C8B-B14F-4D97-AF65-F5344CB8AC3E}">
        <p14:creationId xmlns:p14="http://schemas.microsoft.com/office/powerpoint/2010/main" val="2543268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189</Words>
  <PresentationFormat>Breitbild</PresentationFormat>
  <Paragraphs>40</Paragraphs>
  <Slides>10</Slides>
  <Notes>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  <vt:variant>
        <vt:lpstr>Zielgruppenorientierte Präsentationen</vt:lpstr>
      </vt:variant>
      <vt:variant>
        <vt:i4>3</vt:i4>
      </vt:variant>
    </vt:vector>
  </HeadingPairs>
  <TitlesOfParts>
    <vt:vector size="18" baseType="lpstr">
      <vt:lpstr>Arial</vt:lpstr>
      <vt:lpstr>Calibri</vt:lpstr>
      <vt:lpstr>Calibri Light</vt:lpstr>
      <vt:lpstr>Wingdings</vt:lpstr>
      <vt:lpstr>Office</vt:lpstr>
      <vt:lpstr>Umzug in die TSB</vt:lpstr>
      <vt:lpstr>Die baldige Baustelle</vt:lpstr>
      <vt:lpstr>Die temporären Schulhausbauten (TSB)</vt:lpstr>
      <vt:lpstr>Zeitplan</vt:lpstr>
      <vt:lpstr>Kartonschachteln, Zügelmaterial</vt:lpstr>
      <vt:lpstr>Tische</vt:lpstr>
      <vt:lpstr>Stühle</vt:lpstr>
      <vt:lpstr>Container/Diverses</vt:lpstr>
      <vt:lpstr>Abfall</vt:lpstr>
      <vt:lpstr>Elektroschrott</vt:lpstr>
      <vt:lpstr>Abfall</vt:lpstr>
      <vt:lpstr>Kurzversion</vt:lpstr>
      <vt:lpstr>Überblick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Umzug in die TSB</dc:title>
  <dc:creator>KV Schweiz</dc:creator>
  <dcterms:created xsi:type="dcterms:W3CDTF">2019-07-10T13:38:21Z</dcterms:created>
  <dcterms:modified xsi:type="dcterms:W3CDTF">2021-05-24T11:40:09Z</dcterms:modified>
</cp:coreProperties>
</file>