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5" r:id="rId3"/>
    <p:sldId id="266" r:id="rId4"/>
    <p:sldId id="267" r:id="rId5"/>
    <p:sldId id="268" r:id="rId6"/>
    <p:sldId id="269" r:id="rId7"/>
  </p:sldIdLst>
  <p:sldSz cx="12192000" cy="6858000"/>
  <p:notesSz cx="9144000" cy="6858000"/>
  <p:custShowLst>
    <p:custShow name="Verwaltungsrat" id="0">
      <p:sldLst>
        <p:sld r:id="rId2"/>
        <p:sld r:id="rId4"/>
        <p:sld r:id="rId5"/>
        <p:sld r:id="rId3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A9CD"/>
    <a:srgbClr val="FCF4F0"/>
    <a:srgbClr val="FDEDEE"/>
    <a:srgbClr val="B49AE4"/>
    <a:srgbClr val="FF5050"/>
    <a:srgbClr val="CC3399"/>
    <a:srgbClr val="FAC8FB"/>
    <a:srgbClr val="FFEDED"/>
    <a:srgbClr val="FF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6357" autoAdjust="0"/>
  </p:normalViewPr>
  <p:slideViewPr>
    <p:cSldViewPr snapToGrid="0" showGuides="1">
      <p:cViewPr varScale="1">
        <p:scale>
          <a:sx n="99" d="100"/>
          <a:sy n="99" d="100"/>
        </p:scale>
        <p:origin x="72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387" y="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B2D828-FE45-423D-9D97-747107B27BDD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de-CH"/>
        </a:p>
      </dgm:t>
    </dgm:pt>
    <dgm:pt modelId="{57101A50-D747-4B9C-A0C0-60F485FCB243}">
      <dgm:prSet/>
      <dgm:spPr/>
      <dgm:t>
        <a:bodyPr/>
        <a:lstStyle/>
        <a:p>
          <a:r>
            <a:rPr lang="de-DE">
              <a:solidFill>
                <a:schemeClr val="tx1"/>
              </a:solidFill>
            </a:rPr>
            <a:t>27. Juni 2021	</a:t>
          </a:r>
          <a:endParaRPr lang="de-CH">
            <a:solidFill>
              <a:schemeClr val="tx1"/>
            </a:solidFill>
          </a:endParaRPr>
        </a:p>
      </dgm:t>
    </dgm:pt>
    <dgm:pt modelId="{B18423D3-4431-4501-B199-CD150A522DF5}" type="parTrans" cxnId="{49D4DFC9-6DCB-4F4B-BBF8-8C5D13E384D9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0C896287-43C9-4986-8858-A90317A5EB8B}" type="sibTrans" cxnId="{49D4DFC9-6DCB-4F4B-BBF8-8C5D13E384D9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242F3492-7A3A-4572-BF2D-C507BEC11AF0}">
      <dgm:prSet/>
      <dgm:spPr/>
      <dgm:t>
        <a:bodyPr/>
        <a:lstStyle/>
        <a:p>
          <a:r>
            <a:rPr lang="de-DE">
              <a:solidFill>
                <a:schemeClr val="tx1"/>
              </a:solidFill>
            </a:rPr>
            <a:t>Reichhaltiges Buffet 	</a:t>
          </a:r>
          <a:endParaRPr lang="de-CH">
            <a:solidFill>
              <a:schemeClr val="tx1"/>
            </a:solidFill>
          </a:endParaRPr>
        </a:p>
      </dgm:t>
    </dgm:pt>
    <dgm:pt modelId="{222E1D42-80D1-4EBA-8624-6903A5DFC912}" type="parTrans" cxnId="{B57F3259-7CFE-44BA-B41D-29A80CA3E955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A8983F79-C60D-4334-8620-FB1D0D6D016D}" type="sibTrans" cxnId="{B57F3259-7CFE-44BA-B41D-29A80CA3E955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7396C647-1AF8-42CC-8211-F8D50B382E37}">
      <dgm:prSet/>
      <dgm:spPr/>
      <dgm:t>
        <a:bodyPr/>
        <a:lstStyle/>
        <a:p>
          <a:r>
            <a:rPr lang="de-DE">
              <a:solidFill>
                <a:schemeClr val="tx1"/>
              </a:solidFill>
            </a:rPr>
            <a:t>CHF 27.</a:t>
          </a:r>
          <a:r>
            <a:rPr lang="de-CH">
              <a:solidFill>
                <a:schemeClr val="tx1"/>
              </a:solidFill>
            </a:rPr>
            <a:t>–/Person</a:t>
          </a:r>
        </a:p>
      </dgm:t>
    </dgm:pt>
    <dgm:pt modelId="{7F0204D2-7068-42F6-A59F-4D2BAC773F11}" type="parTrans" cxnId="{D7F72982-2EF4-47EF-8799-42596391AF64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F030F78F-8117-4865-9BEA-060661AC9CA2}" type="sibTrans" cxnId="{D7F72982-2EF4-47EF-8799-42596391AF64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7CA534FD-018B-44D4-A00F-4CCFA67D960D}">
      <dgm:prSet/>
      <dgm:spPr/>
      <dgm:t>
        <a:bodyPr/>
        <a:lstStyle/>
        <a:p>
          <a:r>
            <a:rPr lang="de-DE">
              <a:solidFill>
                <a:schemeClr val="tx1"/>
              </a:solidFill>
            </a:rPr>
            <a:t>Heimgäste kostenlos</a:t>
          </a:r>
          <a:endParaRPr lang="de-CH">
            <a:solidFill>
              <a:schemeClr val="tx1"/>
            </a:solidFill>
          </a:endParaRPr>
        </a:p>
      </dgm:t>
    </dgm:pt>
    <dgm:pt modelId="{4052D4EB-EB13-4D44-B831-70DC1560F73F}" type="parTrans" cxnId="{6122B621-DE7B-48D7-BEA4-14C63A0361AA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2B4B70D8-B26B-4EB0-BAA0-D902BDFC1025}" type="sibTrans" cxnId="{6122B621-DE7B-48D7-BEA4-14C63A0361AA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D18A5878-0138-4560-8849-C19B875C75BC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Reservation im Sekretariat</a:t>
          </a:r>
          <a:endParaRPr lang="de-CH" dirty="0">
            <a:solidFill>
              <a:schemeClr val="tx1"/>
            </a:solidFill>
          </a:endParaRPr>
        </a:p>
      </dgm:t>
    </dgm:pt>
    <dgm:pt modelId="{F665E7B0-11BC-4C3C-A2E0-B959961FF929}" type="parTrans" cxnId="{78748AF6-DA2F-48C2-8AA2-65B2FB665256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16F827C1-694E-41F5-847E-2EE27E0FA558}" type="sibTrans" cxnId="{78748AF6-DA2F-48C2-8AA2-65B2FB665256}">
      <dgm:prSet/>
      <dgm:spPr/>
      <dgm:t>
        <a:bodyPr/>
        <a:lstStyle/>
        <a:p>
          <a:endParaRPr lang="de-CH">
            <a:solidFill>
              <a:schemeClr val="tx1"/>
            </a:solidFill>
          </a:endParaRPr>
        </a:p>
      </dgm:t>
    </dgm:pt>
    <dgm:pt modelId="{B46D9944-67F3-4BAB-8A77-D5D1822CD84E}" type="pres">
      <dgm:prSet presAssocID="{B0B2D828-FE45-423D-9D97-747107B27BDD}" presName="linear" presStyleCnt="0">
        <dgm:presLayoutVars>
          <dgm:animLvl val="lvl"/>
          <dgm:resizeHandles val="exact"/>
        </dgm:presLayoutVars>
      </dgm:prSet>
      <dgm:spPr/>
    </dgm:pt>
    <dgm:pt modelId="{206C5997-F939-484C-8D96-ADB96A3C2DC6}" type="pres">
      <dgm:prSet presAssocID="{57101A50-D747-4B9C-A0C0-60F485FCB24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DB020EE-095D-47AC-B8E7-3A87F30DF911}" type="pres">
      <dgm:prSet presAssocID="{0C896287-43C9-4986-8858-A90317A5EB8B}" presName="spacer" presStyleCnt="0"/>
      <dgm:spPr/>
    </dgm:pt>
    <dgm:pt modelId="{99E11A41-38CE-41DD-AADD-3D384FB3D8FF}" type="pres">
      <dgm:prSet presAssocID="{242F3492-7A3A-4572-BF2D-C507BEC11AF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FE6010D-EF66-4581-AF06-72990E91204D}" type="pres">
      <dgm:prSet presAssocID="{A8983F79-C60D-4334-8620-FB1D0D6D016D}" presName="spacer" presStyleCnt="0"/>
      <dgm:spPr/>
    </dgm:pt>
    <dgm:pt modelId="{8C063F31-FDC7-4A7C-8F63-9C0C3CB20517}" type="pres">
      <dgm:prSet presAssocID="{7396C647-1AF8-42CC-8211-F8D50B382E3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7E0C97B-BBB1-404B-9311-15F36CDFCE0B}" type="pres">
      <dgm:prSet presAssocID="{F030F78F-8117-4865-9BEA-060661AC9CA2}" presName="spacer" presStyleCnt="0"/>
      <dgm:spPr/>
    </dgm:pt>
    <dgm:pt modelId="{5AB944A4-2229-4EB1-9A46-6FDF61ABDF9D}" type="pres">
      <dgm:prSet presAssocID="{7CA534FD-018B-44D4-A00F-4CCFA67D960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D3079AB-0FF7-48EA-88A8-02FDDDA72950}" type="pres">
      <dgm:prSet presAssocID="{2B4B70D8-B26B-4EB0-BAA0-D902BDFC1025}" presName="spacer" presStyleCnt="0"/>
      <dgm:spPr/>
    </dgm:pt>
    <dgm:pt modelId="{3CC4A046-0E00-4B92-B8E4-78599D741F92}" type="pres">
      <dgm:prSet presAssocID="{D18A5878-0138-4560-8849-C19B875C75B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122B621-DE7B-48D7-BEA4-14C63A0361AA}" srcId="{B0B2D828-FE45-423D-9D97-747107B27BDD}" destId="{7CA534FD-018B-44D4-A00F-4CCFA67D960D}" srcOrd="3" destOrd="0" parTransId="{4052D4EB-EB13-4D44-B831-70DC1560F73F}" sibTransId="{2B4B70D8-B26B-4EB0-BAA0-D902BDFC1025}"/>
    <dgm:cxn modelId="{D8172C3E-6CD6-4782-88FB-E6D71FFA9381}" type="presOf" srcId="{7396C647-1AF8-42CC-8211-F8D50B382E37}" destId="{8C063F31-FDC7-4A7C-8F63-9C0C3CB20517}" srcOrd="0" destOrd="0" presId="urn:microsoft.com/office/officeart/2005/8/layout/vList2"/>
    <dgm:cxn modelId="{D858663E-E065-4ECB-A9EE-030D1BDDE1B9}" type="presOf" srcId="{57101A50-D747-4B9C-A0C0-60F485FCB243}" destId="{206C5997-F939-484C-8D96-ADB96A3C2DC6}" srcOrd="0" destOrd="0" presId="urn:microsoft.com/office/officeart/2005/8/layout/vList2"/>
    <dgm:cxn modelId="{6B849163-E397-44AE-8BAF-CCD43D62C599}" type="presOf" srcId="{B0B2D828-FE45-423D-9D97-747107B27BDD}" destId="{B46D9944-67F3-4BAB-8A77-D5D1822CD84E}" srcOrd="0" destOrd="0" presId="urn:microsoft.com/office/officeart/2005/8/layout/vList2"/>
    <dgm:cxn modelId="{B57F3259-7CFE-44BA-B41D-29A80CA3E955}" srcId="{B0B2D828-FE45-423D-9D97-747107B27BDD}" destId="{242F3492-7A3A-4572-BF2D-C507BEC11AF0}" srcOrd="1" destOrd="0" parTransId="{222E1D42-80D1-4EBA-8624-6903A5DFC912}" sibTransId="{A8983F79-C60D-4334-8620-FB1D0D6D016D}"/>
    <dgm:cxn modelId="{D7F72982-2EF4-47EF-8799-42596391AF64}" srcId="{B0B2D828-FE45-423D-9D97-747107B27BDD}" destId="{7396C647-1AF8-42CC-8211-F8D50B382E37}" srcOrd="2" destOrd="0" parTransId="{7F0204D2-7068-42F6-A59F-4D2BAC773F11}" sibTransId="{F030F78F-8117-4865-9BEA-060661AC9CA2}"/>
    <dgm:cxn modelId="{545C48A3-C9D2-49AD-8994-CB66F5793B4A}" type="presOf" srcId="{D18A5878-0138-4560-8849-C19B875C75BC}" destId="{3CC4A046-0E00-4B92-B8E4-78599D741F92}" srcOrd="0" destOrd="0" presId="urn:microsoft.com/office/officeart/2005/8/layout/vList2"/>
    <dgm:cxn modelId="{DE44EFBF-4962-4731-BFE4-76B172E5E29A}" type="presOf" srcId="{242F3492-7A3A-4572-BF2D-C507BEC11AF0}" destId="{99E11A41-38CE-41DD-AADD-3D384FB3D8FF}" srcOrd="0" destOrd="0" presId="urn:microsoft.com/office/officeart/2005/8/layout/vList2"/>
    <dgm:cxn modelId="{09A8A9C0-F257-4C4A-9315-4BFE648A532E}" type="presOf" srcId="{7CA534FD-018B-44D4-A00F-4CCFA67D960D}" destId="{5AB944A4-2229-4EB1-9A46-6FDF61ABDF9D}" srcOrd="0" destOrd="0" presId="urn:microsoft.com/office/officeart/2005/8/layout/vList2"/>
    <dgm:cxn modelId="{49D4DFC9-6DCB-4F4B-BBF8-8C5D13E384D9}" srcId="{B0B2D828-FE45-423D-9D97-747107B27BDD}" destId="{57101A50-D747-4B9C-A0C0-60F485FCB243}" srcOrd="0" destOrd="0" parTransId="{B18423D3-4431-4501-B199-CD150A522DF5}" sibTransId="{0C896287-43C9-4986-8858-A90317A5EB8B}"/>
    <dgm:cxn modelId="{78748AF6-DA2F-48C2-8AA2-65B2FB665256}" srcId="{B0B2D828-FE45-423D-9D97-747107B27BDD}" destId="{D18A5878-0138-4560-8849-C19B875C75BC}" srcOrd="4" destOrd="0" parTransId="{F665E7B0-11BC-4C3C-A2E0-B959961FF929}" sibTransId="{16F827C1-694E-41F5-847E-2EE27E0FA558}"/>
    <dgm:cxn modelId="{36FAA853-0A5B-4D65-B372-2696F6592B4C}" type="presParOf" srcId="{B46D9944-67F3-4BAB-8A77-D5D1822CD84E}" destId="{206C5997-F939-484C-8D96-ADB96A3C2DC6}" srcOrd="0" destOrd="0" presId="urn:microsoft.com/office/officeart/2005/8/layout/vList2"/>
    <dgm:cxn modelId="{0A5801C5-DA34-404C-B2F1-5B596CD28244}" type="presParOf" srcId="{B46D9944-67F3-4BAB-8A77-D5D1822CD84E}" destId="{6DB020EE-095D-47AC-B8E7-3A87F30DF911}" srcOrd="1" destOrd="0" presId="urn:microsoft.com/office/officeart/2005/8/layout/vList2"/>
    <dgm:cxn modelId="{178A183B-3AA2-4E0B-97D5-C2D4209C2CA6}" type="presParOf" srcId="{B46D9944-67F3-4BAB-8A77-D5D1822CD84E}" destId="{99E11A41-38CE-41DD-AADD-3D384FB3D8FF}" srcOrd="2" destOrd="0" presId="urn:microsoft.com/office/officeart/2005/8/layout/vList2"/>
    <dgm:cxn modelId="{E0670889-051A-4E54-A8F0-48B6E3E6F639}" type="presParOf" srcId="{B46D9944-67F3-4BAB-8A77-D5D1822CD84E}" destId="{DFE6010D-EF66-4581-AF06-72990E91204D}" srcOrd="3" destOrd="0" presId="urn:microsoft.com/office/officeart/2005/8/layout/vList2"/>
    <dgm:cxn modelId="{E6A6A8AE-9A3B-4A7B-92BB-3DB141E7F1D6}" type="presParOf" srcId="{B46D9944-67F3-4BAB-8A77-D5D1822CD84E}" destId="{8C063F31-FDC7-4A7C-8F63-9C0C3CB20517}" srcOrd="4" destOrd="0" presId="urn:microsoft.com/office/officeart/2005/8/layout/vList2"/>
    <dgm:cxn modelId="{AFA2ABA0-4B1D-4AF9-A3C6-629201D3AD7C}" type="presParOf" srcId="{B46D9944-67F3-4BAB-8A77-D5D1822CD84E}" destId="{67E0C97B-BBB1-404B-9311-15F36CDFCE0B}" srcOrd="5" destOrd="0" presId="urn:microsoft.com/office/officeart/2005/8/layout/vList2"/>
    <dgm:cxn modelId="{591F8E31-39CC-44F1-9F41-6706E9901B78}" type="presParOf" srcId="{B46D9944-67F3-4BAB-8A77-D5D1822CD84E}" destId="{5AB944A4-2229-4EB1-9A46-6FDF61ABDF9D}" srcOrd="6" destOrd="0" presId="urn:microsoft.com/office/officeart/2005/8/layout/vList2"/>
    <dgm:cxn modelId="{4EBE7529-A4FA-4CCF-91A0-E424BF0F2DBA}" type="presParOf" srcId="{B46D9944-67F3-4BAB-8A77-D5D1822CD84E}" destId="{6D3079AB-0FF7-48EA-88A8-02FDDDA72950}" srcOrd="7" destOrd="0" presId="urn:microsoft.com/office/officeart/2005/8/layout/vList2"/>
    <dgm:cxn modelId="{81540A5B-D73F-4BCC-8A8D-290210A27E59}" type="presParOf" srcId="{B46D9944-67F3-4BAB-8A77-D5D1822CD84E}" destId="{3CC4A046-0E00-4B92-B8E4-78599D741F9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C5997-F939-484C-8D96-ADB96A3C2DC6}">
      <dsp:nvSpPr>
        <dsp:cNvPr id="0" name=""/>
        <dsp:cNvSpPr/>
      </dsp:nvSpPr>
      <dsp:spPr>
        <a:xfrm>
          <a:off x="0" y="62547"/>
          <a:ext cx="5197475" cy="575639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solidFill>
                <a:schemeClr val="tx1"/>
              </a:solidFill>
            </a:rPr>
            <a:t>27. Juni 2021	</a:t>
          </a:r>
          <a:endParaRPr lang="de-CH" sz="2400" kern="1200">
            <a:solidFill>
              <a:schemeClr val="tx1"/>
            </a:solidFill>
          </a:endParaRPr>
        </a:p>
      </dsp:txBody>
      <dsp:txXfrm>
        <a:off x="28100" y="90647"/>
        <a:ext cx="5141275" cy="519439"/>
      </dsp:txXfrm>
    </dsp:sp>
    <dsp:sp modelId="{99E11A41-38CE-41DD-AADD-3D384FB3D8FF}">
      <dsp:nvSpPr>
        <dsp:cNvPr id="0" name=""/>
        <dsp:cNvSpPr/>
      </dsp:nvSpPr>
      <dsp:spPr>
        <a:xfrm>
          <a:off x="0" y="707307"/>
          <a:ext cx="5197475" cy="575639"/>
        </a:xfrm>
        <a:prstGeom prst="roundRect">
          <a:avLst/>
        </a:prstGeom>
        <a:solidFill>
          <a:schemeClr val="accent2">
            <a:shade val="80000"/>
            <a:hueOff val="-120354"/>
            <a:satOff val="2542"/>
            <a:lumOff val="67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solidFill>
                <a:schemeClr val="tx1"/>
              </a:solidFill>
            </a:rPr>
            <a:t>Reichhaltiges Buffet 	</a:t>
          </a:r>
          <a:endParaRPr lang="de-CH" sz="2400" kern="1200">
            <a:solidFill>
              <a:schemeClr val="tx1"/>
            </a:solidFill>
          </a:endParaRPr>
        </a:p>
      </dsp:txBody>
      <dsp:txXfrm>
        <a:off x="28100" y="735407"/>
        <a:ext cx="5141275" cy="519439"/>
      </dsp:txXfrm>
    </dsp:sp>
    <dsp:sp modelId="{8C063F31-FDC7-4A7C-8F63-9C0C3CB20517}">
      <dsp:nvSpPr>
        <dsp:cNvPr id="0" name=""/>
        <dsp:cNvSpPr/>
      </dsp:nvSpPr>
      <dsp:spPr>
        <a:xfrm>
          <a:off x="0" y="1352067"/>
          <a:ext cx="5197475" cy="575639"/>
        </a:xfrm>
        <a:prstGeom prst="roundRect">
          <a:avLst/>
        </a:prstGeom>
        <a:solidFill>
          <a:schemeClr val="accent2">
            <a:shade val="80000"/>
            <a:hueOff val="-240708"/>
            <a:satOff val="5083"/>
            <a:lumOff val="135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solidFill>
                <a:schemeClr val="tx1"/>
              </a:solidFill>
            </a:rPr>
            <a:t>CHF 27.</a:t>
          </a:r>
          <a:r>
            <a:rPr lang="de-CH" sz="2400" kern="1200">
              <a:solidFill>
                <a:schemeClr val="tx1"/>
              </a:solidFill>
            </a:rPr>
            <a:t>–/Person</a:t>
          </a:r>
        </a:p>
      </dsp:txBody>
      <dsp:txXfrm>
        <a:off x="28100" y="1380167"/>
        <a:ext cx="5141275" cy="519439"/>
      </dsp:txXfrm>
    </dsp:sp>
    <dsp:sp modelId="{5AB944A4-2229-4EB1-9A46-6FDF61ABDF9D}">
      <dsp:nvSpPr>
        <dsp:cNvPr id="0" name=""/>
        <dsp:cNvSpPr/>
      </dsp:nvSpPr>
      <dsp:spPr>
        <a:xfrm>
          <a:off x="0" y="1996827"/>
          <a:ext cx="5197475" cy="575639"/>
        </a:xfrm>
        <a:prstGeom prst="roundRect">
          <a:avLst/>
        </a:prstGeom>
        <a:solidFill>
          <a:schemeClr val="accent2">
            <a:shade val="80000"/>
            <a:hueOff val="-361061"/>
            <a:satOff val="7625"/>
            <a:lumOff val="203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solidFill>
                <a:schemeClr val="tx1"/>
              </a:solidFill>
            </a:rPr>
            <a:t>Heimgäste kostenlos</a:t>
          </a:r>
          <a:endParaRPr lang="de-CH" sz="2400" kern="1200">
            <a:solidFill>
              <a:schemeClr val="tx1"/>
            </a:solidFill>
          </a:endParaRPr>
        </a:p>
      </dsp:txBody>
      <dsp:txXfrm>
        <a:off x="28100" y="2024927"/>
        <a:ext cx="5141275" cy="519439"/>
      </dsp:txXfrm>
    </dsp:sp>
    <dsp:sp modelId="{3CC4A046-0E00-4B92-B8E4-78599D741F92}">
      <dsp:nvSpPr>
        <dsp:cNvPr id="0" name=""/>
        <dsp:cNvSpPr/>
      </dsp:nvSpPr>
      <dsp:spPr>
        <a:xfrm>
          <a:off x="0" y="2641587"/>
          <a:ext cx="5197475" cy="575639"/>
        </a:xfrm>
        <a:prstGeom prst="roundRect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</a:rPr>
            <a:t>Reservation im Sekretariat</a:t>
          </a:r>
          <a:endParaRPr lang="de-CH" sz="2400" kern="1200" dirty="0">
            <a:solidFill>
              <a:schemeClr val="tx1"/>
            </a:solidFill>
          </a:endParaRPr>
        </a:p>
      </dsp:txBody>
      <dsp:txXfrm>
        <a:off x="28100" y="2669687"/>
        <a:ext cx="5141275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DD1EDA-C2E6-4224-8105-59888EF7F9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46C85-0E1D-4FE6-984F-830EC0AC5D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566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D066F-E2D1-4B4A-A1F0-518717EB1A8E}" type="datetimeFigureOut">
              <a:rPr lang="de-CH" smtClean="0"/>
              <a:t>14.03.2021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68A41-AD63-4114-B63C-DAE5A861FF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59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2750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27. Juni 2021	</a:t>
            </a:r>
          </a:p>
          <a:p>
            <a:r>
              <a:rPr lang="de-DE" dirty="0"/>
              <a:t>Reichhaltiges Buffet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CHF 27.</a:t>
            </a:r>
            <a:r>
              <a:rPr lang="de-CH" dirty="0"/>
              <a:t>–/Person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Heimgäste kostenlos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Reservation im Sekretariat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220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05AB-A080-4A33-BEBB-87BA8E3C2354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5014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666575"/>
            <a:ext cx="519684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610600" y="6407627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C0A7D3EB-DB7F-4CBB-A5DB-056F71E1A845}" type="datetime1">
              <a:rPr lang="de-CH" smtClean="0"/>
              <a:t>14.03.2021</a:t>
            </a:fld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38200" y="6318515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D18EA78-7272-45E0-A118-8B45640774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35040" y="2666575"/>
            <a:ext cx="531876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9442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ifffah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C31B3-E5FE-4860-8AB2-E94C37F1FAD2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  <a:solidFill>
            <a:srgbClr val="FDEDEE"/>
          </a:solidFill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11" name="Grafik 10" descr="Flip-Kalender">
            <a:extLst>
              <a:ext uri="{FF2B5EF4-FFF2-40B4-BE49-F238E27FC236}">
                <a16:creationId xmlns:a16="http://schemas.microsoft.com/office/drawing/2014/main" id="{C828A361-C82D-42D6-BAAB-149FB42B95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6883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92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 Ross und W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C295-613C-49BB-825A-E330502BD2F0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C34DD237-9E93-4AD3-AAD3-1BA8D2F563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09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sflug zum Na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56C5-F839-4EB4-9732-C7CF9BDA5942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6B75F82B-2BF0-4D4B-946A-C200492676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7530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53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sikab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E11-E0C1-461A-8CEA-5627196CE1D3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84BF30B2-1D76-45E2-8B1A-5106B8301C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0425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8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5.xml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4.xml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64484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610600" y="64753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0502B-F3D9-4F49-83F1-109F47C38974}" type="datetime1">
              <a:rPr lang="de-CH" smtClean="0"/>
              <a:t>14.03.2021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8200" y="63570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EE41C40-5537-4F78-BDEF-CB6F4C589230}"/>
              </a:ext>
            </a:extLst>
          </p:cNvPr>
          <p:cNvGrpSpPr/>
          <p:nvPr userDrawn="1"/>
        </p:nvGrpSpPr>
        <p:grpSpPr>
          <a:xfrm>
            <a:off x="7498996" y="637933"/>
            <a:ext cx="3854804" cy="759967"/>
            <a:chOff x="7536640" y="522941"/>
            <a:chExt cx="3854804" cy="759967"/>
          </a:xfrm>
        </p:grpSpPr>
        <p:sp>
          <p:nvSpPr>
            <p:cNvPr id="8" name="Rectangle 11">
              <a:hlinkClick r:id="rId8" action="ppaction://hlinksldjump" tooltip="Schifffahrt"/>
              <a:extLst>
                <a:ext uri="{FF2B5EF4-FFF2-40B4-BE49-F238E27FC236}">
                  <a16:creationId xmlns:a16="http://schemas.microsoft.com/office/drawing/2014/main" id="{48F48620-B5BF-46E4-8CAE-847022C49F09}"/>
                </a:ext>
              </a:extLst>
            </p:cNvPr>
            <p:cNvSpPr/>
            <p:nvPr/>
          </p:nvSpPr>
          <p:spPr>
            <a:xfrm>
              <a:off x="8320341" y="526908"/>
              <a:ext cx="730800" cy="756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Schifffahrt</a:t>
              </a:r>
            </a:p>
          </p:txBody>
        </p:sp>
        <p:sp>
          <p:nvSpPr>
            <p:cNvPr id="9" name="Rectangle 12">
              <a:hlinkClick r:id="rId9" action="ppaction://hlinksldjump" tooltip="Café"/>
              <a:extLst>
                <a:ext uri="{FF2B5EF4-FFF2-40B4-BE49-F238E27FC236}">
                  <a16:creationId xmlns:a16="http://schemas.microsoft.com/office/drawing/2014/main" id="{1FB1BE32-846B-4419-A9FE-66B0C3B05D54}"/>
                </a:ext>
              </a:extLst>
            </p:cNvPr>
            <p:cNvSpPr/>
            <p:nvPr/>
          </p:nvSpPr>
          <p:spPr>
            <a:xfrm>
              <a:off x="9100442" y="526908"/>
              <a:ext cx="730800" cy="756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Ross und Wagen</a:t>
              </a:r>
            </a:p>
          </p:txBody>
        </p:sp>
        <p:sp>
          <p:nvSpPr>
            <p:cNvPr id="10" name="Rectangle 17">
              <a:hlinkClick r:id="rId10" action="ppaction://hlinksldjump" tooltip="Ausflug zum Napf"/>
              <a:extLst>
                <a:ext uri="{FF2B5EF4-FFF2-40B4-BE49-F238E27FC236}">
                  <a16:creationId xmlns:a16="http://schemas.microsoft.com/office/drawing/2014/main" id="{C10188F9-862F-4204-85EB-22B6556477C0}"/>
                </a:ext>
              </a:extLst>
            </p:cNvPr>
            <p:cNvSpPr/>
            <p:nvPr/>
          </p:nvSpPr>
          <p:spPr>
            <a:xfrm>
              <a:off x="9880543" y="526908"/>
              <a:ext cx="730800" cy="756000"/>
            </a:xfrm>
            <a:prstGeom prst="rect">
              <a:avLst/>
            </a:prstGeom>
            <a:solidFill>
              <a:srgbClr val="5CC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Ausflug zum Napf</a:t>
              </a:r>
            </a:p>
          </p:txBody>
        </p:sp>
        <p:sp>
          <p:nvSpPr>
            <p:cNvPr id="11" name="Rectangle 18">
              <a:hlinkClick r:id="rId11" action="ppaction://hlinksldjump" tooltip="Musikabend"/>
              <a:extLst>
                <a:ext uri="{FF2B5EF4-FFF2-40B4-BE49-F238E27FC236}">
                  <a16:creationId xmlns:a16="http://schemas.microsoft.com/office/drawing/2014/main" id="{03F27A93-DF1A-4F01-9361-E2CFF6ACF014}"/>
                </a:ext>
              </a:extLst>
            </p:cNvPr>
            <p:cNvSpPr/>
            <p:nvPr/>
          </p:nvSpPr>
          <p:spPr>
            <a:xfrm>
              <a:off x="10660644" y="522941"/>
              <a:ext cx="730800" cy="756000"/>
            </a:xfrm>
            <a:prstGeom prst="rect">
              <a:avLst/>
            </a:prstGeom>
            <a:solidFill>
              <a:srgbClr val="CC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Musikabend</a:t>
              </a:r>
            </a:p>
          </p:txBody>
        </p:sp>
        <p:sp>
          <p:nvSpPr>
            <p:cNvPr id="12" name="Rectangle 19">
              <a:hlinkClick r:id="rId12" action="ppaction://hlinksldjump" tooltip="Übersicht"/>
              <a:extLst>
                <a:ext uri="{FF2B5EF4-FFF2-40B4-BE49-F238E27FC236}">
                  <a16:creationId xmlns:a16="http://schemas.microsoft.com/office/drawing/2014/main" id="{1BBCBC53-84FC-4DE8-8AA7-8D8677EE6E5A}"/>
                </a:ext>
              </a:extLst>
            </p:cNvPr>
            <p:cNvSpPr/>
            <p:nvPr/>
          </p:nvSpPr>
          <p:spPr>
            <a:xfrm>
              <a:off x="7536640" y="526908"/>
              <a:ext cx="734400" cy="7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Übersicht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010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  <p:sldLayoutId id="2147483657" r:id="rId5"/>
    <p:sldLayoutId id="2147483656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6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image" Target="../media/image12.jpeg"/><Relationship Id="rId4" Type="http://schemas.openxmlformats.org/officeDocument/2006/relationships/slide" Target="slide3.xml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01 Notebook">
            <a:hlinkClick r:id="rId3" action="ppaction://hlinksldjump" tooltip="Schifffahrt"/>
          </p:cNvPr>
          <p:cNvSpPr/>
          <p:nvPr/>
        </p:nvSpPr>
        <p:spPr>
          <a:xfrm>
            <a:off x="612873" y="4204654"/>
            <a:ext cx="2493818" cy="23829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>
                <a:solidFill>
                  <a:schemeClr val="bg1"/>
                </a:solidFill>
              </a:rPr>
              <a:t>4.6.</a:t>
            </a:r>
          </a:p>
          <a:p>
            <a:r>
              <a:rPr lang="de-DE" sz="2700" b="1" dirty="0">
                <a:solidFill>
                  <a:schemeClr val="bg1"/>
                </a:solidFill>
              </a:rPr>
              <a:t>Schifffahrt</a:t>
            </a:r>
          </a:p>
        </p:txBody>
      </p:sp>
      <p:sp>
        <p:nvSpPr>
          <p:cNvPr id="31" name="02 Tablet">
            <a:hlinkClick r:id="rId4" action="ppaction://hlinksldjump" tooltip="Café"/>
          </p:cNvPr>
          <p:cNvSpPr/>
          <p:nvPr/>
        </p:nvSpPr>
        <p:spPr>
          <a:xfrm>
            <a:off x="3340243" y="1563611"/>
            <a:ext cx="2493818" cy="2382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10.6.</a:t>
            </a:r>
          </a:p>
          <a:p>
            <a:r>
              <a:rPr lang="de-DE" sz="2700" b="1" dirty="0"/>
              <a:t>Mit Ross und Wagen</a:t>
            </a:r>
          </a:p>
        </p:txBody>
      </p:sp>
      <p:sp>
        <p:nvSpPr>
          <p:cNvPr id="32" name="03 Smartphone">
            <a:hlinkClick r:id="rId5" action="ppaction://hlinksldjump" tooltip="Ausflung zum Napf"/>
          </p:cNvPr>
          <p:cNvSpPr/>
          <p:nvPr/>
        </p:nvSpPr>
        <p:spPr>
          <a:xfrm>
            <a:off x="6096000" y="4204654"/>
            <a:ext cx="2493818" cy="2382982"/>
          </a:xfrm>
          <a:prstGeom prst="rect">
            <a:avLst/>
          </a:prstGeom>
          <a:solidFill>
            <a:srgbClr val="5CC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19.6.</a:t>
            </a:r>
          </a:p>
          <a:p>
            <a:r>
              <a:rPr lang="de-DE" sz="2700" b="1" dirty="0"/>
              <a:t>Ausflug zum Napf</a:t>
            </a:r>
          </a:p>
        </p:txBody>
      </p:sp>
      <p:sp>
        <p:nvSpPr>
          <p:cNvPr id="33" name="04 Computer">
            <a:hlinkClick r:id="rId6" action="ppaction://hlinksldjump" tooltip="Musikabend"/>
          </p:cNvPr>
          <p:cNvSpPr/>
          <p:nvPr/>
        </p:nvSpPr>
        <p:spPr>
          <a:xfrm>
            <a:off x="8795149" y="1563611"/>
            <a:ext cx="2493818" cy="2382982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24.6.</a:t>
            </a:r>
          </a:p>
          <a:p>
            <a:r>
              <a:rPr lang="de-DE" sz="2700" b="1" dirty="0"/>
              <a:t>Musikabend</a:t>
            </a:r>
          </a:p>
        </p:txBody>
      </p:sp>
      <p:pic>
        <p:nvPicPr>
          <p:cNvPr id="2" name="Grafik 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91" y="1563502"/>
            <a:ext cx="2494800" cy="2383200"/>
          </a:xfrm>
          <a:prstGeom prst="rect">
            <a:avLst/>
          </a:prstGeom>
        </p:spPr>
      </p:pic>
      <p:pic>
        <p:nvPicPr>
          <p:cNvPr id="3" name="Grafik 2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15" y="1563502"/>
            <a:ext cx="2494800" cy="2383200"/>
          </a:xfrm>
          <a:prstGeom prst="rect">
            <a:avLst/>
          </a:prstGeom>
        </p:spPr>
      </p:pic>
      <p:pic>
        <p:nvPicPr>
          <p:cNvPr id="4" name="Grafik 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61" y="4202745"/>
            <a:ext cx="2494800" cy="2386800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018" y="4202745"/>
            <a:ext cx="2494800" cy="23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03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2757B-70DB-4947-A180-D8BF57A3A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Schifffahrt</a:t>
            </a:r>
          </a:p>
        </p:txBody>
      </p:sp>
      <p:graphicFrame>
        <p:nvGraphicFramePr>
          <p:cNvPr id="4" name="Tabellenplatzhalter 3">
            <a:extLst>
              <a:ext uri="{FF2B5EF4-FFF2-40B4-BE49-F238E27FC236}">
                <a16:creationId xmlns:a16="http://schemas.microsoft.com/office/drawing/2014/main" id="{896F3E2E-3C68-4583-8748-87A5CC02B8B6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075670466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925689382"/>
                    </a:ext>
                  </a:extLst>
                </a:gridCol>
              </a:tblGrid>
              <a:tr h="62892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  <a:tab pos="1793875" algn="l"/>
                        </a:tabLst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	10:00 Uhr	</a:t>
                      </a: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Abfahrt mit Car</a:t>
                      </a: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2157791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12:00 Uhr	Eintreffen in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Flüelen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831019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14:00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Uhr	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Mittagessen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Schiff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857593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16:00 Uhr	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Schifffahrt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Urnersee</a:t>
                      </a:r>
                    </a:p>
                  </a:txBody>
                  <a:tcPr marL="94531" marR="94531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060082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18:00 Uhr	Rückreise mit Car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016686"/>
                  </a:ext>
                </a:extLst>
              </a:tr>
            </a:tbl>
          </a:graphicData>
        </a:graphic>
      </p:graphicFrame>
      <p:pic>
        <p:nvPicPr>
          <p:cNvPr id="8" name="Inhaltsplatzhalter 2">
            <a:extLst>
              <a:ext uri="{FF2B5EF4-FFF2-40B4-BE49-F238E27FC236}">
                <a16:creationId xmlns:a16="http://schemas.microsoft.com/office/drawing/2014/main" id="{FFB9700F-3120-44B0-BD77-7223B5C057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7" b="4947"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79BCCB-6D98-480D-A65B-01AEC9303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C0F4-0495-4D7E-B36D-2CE051ADD5F6}" type="datetime1">
              <a:rPr lang="de-CH" smtClean="0"/>
              <a:t>14.03.2021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A73DD7-182D-44BF-8889-B6A998DD7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2127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129B5-CEBA-451F-B785-7BFCAF28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Ross und Wagen</a:t>
            </a:r>
            <a:endParaRPr lang="de-CH" dirty="0"/>
          </a:p>
        </p:txBody>
      </p:sp>
      <p:graphicFrame>
        <p:nvGraphicFramePr>
          <p:cNvPr id="20" name="Tabellenplatzhalter 19">
            <a:extLst>
              <a:ext uri="{FF2B5EF4-FFF2-40B4-BE49-F238E27FC236}">
                <a16:creationId xmlns:a16="http://schemas.microsoft.com/office/drawing/2014/main" id="{8C4BE7DC-B22A-43A1-8451-052589C15D24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671242249"/>
              </p:ext>
            </p:extLst>
          </p:nvPr>
        </p:nvGraphicFramePr>
        <p:xfrm>
          <a:off x="838200" y="2668588"/>
          <a:ext cx="5292726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2726">
                  <a:extLst>
                    <a:ext uri="{9D8B030D-6E8A-4147-A177-3AD203B41FA5}">
                      <a16:colId xmlns:a16="http://schemas.microsoft.com/office/drawing/2014/main" val="4229917271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13.00 Uhr	Abfahrt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909553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14.00 Uhr	Fahrt durch den </a:t>
                      </a:r>
                      <a:r>
                        <a:rPr lang="de-CH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Sägiwald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68004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16.00 Uhr	Zvieri beim Bauer Godi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83835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17.00 Uhr	Handörgeli-Konzert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7577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088025"/>
                  </a:ext>
                </a:extLst>
              </a:tr>
            </a:tbl>
          </a:graphicData>
        </a:graphic>
      </p:graphicFrame>
      <p:pic>
        <p:nvPicPr>
          <p:cNvPr id="19" name="Inhaltsplatzhalter 2">
            <a:extLst>
              <a:ext uri="{FF2B5EF4-FFF2-40B4-BE49-F238E27FC236}">
                <a16:creationId xmlns:a16="http://schemas.microsoft.com/office/drawing/2014/main" id="{C85FA1AA-CBDF-4CDD-93FD-D5E306EC6F2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" b="536"/>
          <a:stretch>
            <a:fillRect/>
          </a:stretch>
        </p:blipFill>
        <p:spPr>
          <a:xfrm>
            <a:off x="6096000" y="2670175"/>
            <a:ext cx="5292725" cy="3279775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EE5D7E-373C-4B18-AD21-CEA054308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C1B0-F908-4146-88B6-89EBFDF68104}" type="datetime1">
              <a:rPr lang="de-CH" smtClean="0"/>
              <a:t>14.03.2021</a:t>
            </a:fld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1EA955-9A40-49FA-A8F9-AEB324B44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5978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5552A-8147-49BE-A765-842BB293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Ausflug zum Napf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E7ABE240-58C5-4FF5-B65D-5A4D5AA0E5C1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295710980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310569578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8:00 Uhr	Abfahrt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63781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9:00 Uhr	Kaffeepause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690334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12:00 Uhr	Mittagessen im Restaurant </a:t>
                      </a:r>
                      <a:r>
                        <a:rPr lang="de-CH" b="0" dirty="0" err="1">
                          <a:solidFill>
                            <a:schemeClr val="tx1"/>
                          </a:solidFill>
                        </a:rPr>
                        <a:t>Menzberg</a:t>
                      </a:r>
                      <a:endParaRPr lang="de-CH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73301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14:00 Uhr	Besichtigung Bio-Hof Agrovision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82079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788597"/>
                  </a:ext>
                </a:extLst>
              </a:tr>
            </a:tbl>
          </a:graphicData>
        </a:graphic>
      </p:graphicFrame>
      <p:pic>
        <p:nvPicPr>
          <p:cNvPr id="11" name="Inhaltsplatzhalter 3">
            <a:extLst>
              <a:ext uri="{FF2B5EF4-FFF2-40B4-BE49-F238E27FC236}">
                <a16:creationId xmlns:a16="http://schemas.microsoft.com/office/drawing/2014/main" id="{A08D1246-8BCB-44AE-936F-4A71322A1E0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5F8BA68-52F5-4D0F-87F9-B897465A3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0BC2-736C-4145-9B03-9096427BE771}" type="datetime1">
              <a:rPr lang="de-CH" smtClean="0"/>
              <a:t>14.03.2021</a:t>
            </a:fld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A8D19E-7D52-418B-9F28-2E9ADD599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6754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AB3D2-2B22-4306-931C-938C8B1C9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Musikabend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40928A7A-298B-4D61-8340-D808A975CB5F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370341098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151786675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18:00 Uhr	Konzert der Primarklasse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732831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18:30 Uhr	Abendessen</a:t>
                      </a:r>
                    </a:p>
                  </a:txBody>
                  <a:tcPr anchor="ctr">
                    <a:solidFill>
                      <a:srgbClr val="F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53120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19:00 Uhr	Musikverein Schöftland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1150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20:00 Uhr	Beiträge Gäste</a:t>
                      </a:r>
                    </a:p>
                  </a:txBody>
                  <a:tcPr anchor="ctr">
                    <a:solidFill>
                      <a:srgbClr val="FCF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554409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22:00 Uhr	Schlusskonzert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44306"/>
                  </a:ext>
                </a:extLst>
              </a:tr>
            </a:tbl>
          </a:graphicData>
        </a:graphic>
      </p:graphicFrame>
      <p:pic>
        <p:nvPicPr>
          <p:cNvPr id="11" name="Inhaltsplatzhalter 2">
            <a:extLst>
              <a:ext uri="{FF2B5EF4-FFF2-40B4-BE49-F238E27FC236}">
                <a16:creationId xmlns:a16="http://schemas.microsoft.com/office/drawing/2014/main" id="{02C95178-332B-43A7-81FF-4681737CB2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" b="2576"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E97D74-E1F0-4D24-A6CF-FA326F9BF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F35C-2552-4D25-8673-CBD48C1A31C5}" type="datetime1">
              <a:rPr lang="de-CH" smtClean="0"/>
              <a:t>14.03.2021</a:t>
            </a:fld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4CC593-4CC9-40D2-98E7-D743833C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769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D69413-FEBE-4120-8C26-CB6260C18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Sonntagsbrunch</a:t>
            </a:r>
          </a:p>
        </p:txBody>
      </p:sp>
      <p:graphicFrame>
        <p:nvGraphicFramePr>
          <p:cNvPr id="15" name="Inhaltsplatzhalter 14">
            <a:extLst>
              <a:ext uri="{FF2B5EF4-FFF2-40B4-BE49-F238E27FC236}">
                <a16:creationId xmlns:a16="http://schemas.microsoft.com/office/drawing/2014/main" id="{518AA7E0-A120-484F-8E88-6823DB9277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728765"/>
              </p:ext>
            </p:extLst>
          </p:nvPr>
        </p:nvGraphicFramePr>
        <p:xfrm>
          <a:off x="838200" y="2667000"/>
          <a:ext cx="5197475" cy="327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Inhaltsplatzhalter 3" descr="F:\Autoren_QV-Serien 2019_20XY\E4_Pruefungsdateien_Lernende\Brunch.jpg">
            <a:extLst>
              <a:ext uri="{FF2B5EF4-FFF2-40B4-BE49-F238E27FC236}">
                <a16:creationId xmlns:a16="http://schemas.microsoft.com/office/drawing/2014/main" id="{BF2A01F2-4035-4B0F-910A-6878B0F5F863}"/>
              </a:ext>
            </a:extLst>
          </p:cNvPr>
          <p:cNvPicPr>
            <a:picLocks noGrp="1"/>
          </p:cNvPicPr>
          <p:nvPr>
            <p:ph idx="13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50320" y="3359067"/>
            <a:ext cx="5088835" cy="1924216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368F3B-3135-45D7-8C6F-54FCC575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7FA-B1F5-42FA-A1C7-39592AE4F729}" type="datetime1">
              <a:rPr lang="de-CH" smtClean="0"/>
              <a:t>14.03.2021</a:t>
            </a:fld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4767934-3258-4B35-9CEC-E0ECE1C4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8596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206C5997-F939-484C-8D96-ADB96A3C2D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graphicEl>
                                              <a:dgm id="{206C5997-F939-484C-8D96-ADB96A3C2D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graphicEl>
                                              <a:dgm id="{206C5997-F939-484C-8D96-ADB96A3C2D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99E11A41-38CE-41DD-AADD-3D384FB3D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graphicEl>
                                              <a:dgm id="{99E11A41-38CE-41DD-AADD-3D384FB3D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graphicEl>
                                              <a:dgm id="{99E11A41-38CE-41DD-AADD-3D384FB3D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8C063F31-FDC7-4A7C-8F63-9C0C3CB2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graphicEl>
                                              <a:dgm id="{8C063F31-FDC7-4A7C-8F63-9C0C3CB2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graphicEl>
                                              <a:dgm id="{8C063F31-FDC7-4A7C-8F63-9C0C3CB2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5AB944A4-2229-4EB1-9A46-6FDF61ABD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graphicEl>
                                              <a:dgm id="{5AB944A4-2229-4EB1-9A46-6FDF61ABD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graphicEl>
                                              <a:dgm id="{5AB944A4-2229-4EB1-9A46-6FDF61ABD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3CC4A046-0E00-4B92-B8E4-78599D741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graphicEl>
                                              <a:dgm id="{3CC4A046-0E00-4B92-B8E4-78599D741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graphicEl>
                                              <a:dgm id="{3CC4A046-0E00-4B92-B8E4-78599D741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</Words>
  <PresentationFormat>Breitbild</PresentationFormat>
  <Paragraphs>55</Paragraphs>
  <Slides>6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Schifffahrt</vt:lpstr>
      <vt:lpstr>Mit Ross und Wagen</vt:lpstr>
      <vt:lpstr>Ausflug zum Napf</vt:lpstr>
      <vt:lpstr>Musikabend</vt:lpstr>
      <vt:lpstr>Sonntagsbrunch</vt:lpstr>
      <vt:lpstr>Verwaltungsrat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2019-06-21T16:38:09Z</dcterms:created>
  <dcterms:modified xsi:type="dcterms:W3CDTF">2021-03-14T07:14:41Z</dcterms:modified>
</cp:coreProperties>
</file>