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75" r:id="rId3"/>
    <p:sldId id="268" r:id="rId4"/>
    <p:sldId id="271" r:id="rId5"/>
    <p:sldId id="276" r:id="rId6"/>
    <p:sldId id="277" r:id="rId7"/>
    <p:sldId id="278" r:id="rId8"/>
    <p:sldId id="279" r:id="rId9"/>
    <p:sldId id="257" r:id="rId10"/>
    <p:sldId id="270" r:id="rId11"/>
    <p:sldId id="280" r:id="rId12"/>
    <p:sldId id="267" r:id="rId13"/>
    <p:sldId id="282" r:id="rId14"/>
    <p:sldId id="265" r:id="rId15"/>
    <p:sldId id="281" r:id="rId1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170"/>
    <a:srgbClr val="DEC9AC"/>
    <a:srgbClr val="7E5D32"/>
    <a:srgbClr val="EFA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1539" autoAdjust="0"/>
  </p:normalViewPr>
  <p:slideViewPr>
    <p:cSldViewPr snapToGrid="0">
      <p:cViewPr varScale="1">
        <p:scale>
          <a:sx n="107" d="100"/>
          <a:sy n="107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uder" userId="a6b292829dde18f8" providerId="LiveId" clId="{8201A89E-F8A5-4392-97C1-50C505D76978}"/>
    <pc:docChg chg="modSld">
      <pc:chgData name="Thomas Studer" userId="a6b292829dde18f8" providerId="LiveId" clId="{8201A89E-F8A5-4392-97C1-50C505D76978}" dt="2021-09-01T09:10:29.811" v="1" actId="20577"/>
      <pc:docMkLst>
        <pc:docMk/>
      </pc:docMkLst>
      <pc:sldChg chg="modSp mod">
        <pc:chgData name="Thomas Studer" userId="a6b292829dde18f8" providerId="LiveId" clId="{8201A89E-F8A5-4392-97C1-50C505D76978}" dt="2021-09-01T09:10:29.811" v="1" actId="20577"/>
        <pc:sldMkLst>
          <pc:docMk/>
          <pc:sldMk cId="3649495967" sldId="256"/>
        </pc:sldMkLst>
        <pc:spChg chg="mod">
          <ac:chgData name="Thomas Studer" userId="a6b292829dde18f8" providerId="LiveId" clId="{8201A89E-F8A5-4392-97C1-50C505D76978}" dt="2021-09-01T09:10:29.811" v="1" actId="20577"/>
          <ac:spMkLst>
            <pc:docMk/>
            <pc:sldMk cId="3649495967" sldId="256"/>
            <ac:spMk id="2" creationId="{F9E5E998-3392-470A-A7AC-8136AEBC28D0}"/>
          </ac:spMkLst>
        </pc:spChg>
      </pc:sldChg>
    </pc:docChg>
  </pc:docChgLst>
  <pc:docChgLst>
    <pc:chgData name="Thomas Studer" userId="a6b292829dde18f8" providerId="LiveId" clId="{A7C997FD-5478-4070-9E8F-9360AC9FBC89}"/>
    <pc:docChg chg="undo custSel modSld modMainMaster">
      <pc:chgData name="Thomas Studer" userId="a6b292829dde18f8" providerId="LiveId" clId="{A7C997FD-5478-4070-9E8F-9360AC9FBC89}" dt="2021-09-17T06:30:48.558" v="164" actId="14100"/>
      <pc:docMkLst>
        <pc:docMk/>
      </pc:docMkLst>
      <pc:sldChg chg="addSp delSp modSp mod">
        <pc:chgData name="Thomas Studer" userId="a6b292829dde18f8" providerId="LiveId" clId="{A7C997FD-5478-4070-9E8F-9360AC9FBC89}" dt="2021-09-17T06:30:26.726" v="163" actId="13244"/>
        <pc:sldMkLst>
          <pc:docMk/>
          <pc:sldMk cId="0" sldId="257"/>
        </pc:sldMkLst>
        <pc:spChg chg="mod">
          <ac:chgData name="Thomas Studer" userId="a6b292829dde18f8" providerId="LiveId" clId="{A7C997FD-5478-4070-9E8F-9360AC9FBC89}" dt="2021-09-16T15:55:04.330" v="31" actId="1036"/>
          <ac:spMkLst>
            <pc:docMk/>
            <pc:sldMk cId="0" sldId="257"/>
            <ac:spMk id="3" creationId="{00000000-0000-0000-0000-000000000000}"/>
          </ac:spMkLst>
        </pc:spChg>
        <pc:spChg chg="ord">
          <ac:chgData name="Thomas Studer" userId="a6b292829dde18f8" providerId="LiveId" clId="{A7C997FD-5478-4070-9E8F-9360AC9FBC89}" dt="2021-09-17T06:30:19.420" v="159" actId="13244"/>
          <ac:spMkLst>
            <pc:docMk/>
            <pc:sldMk cId="0" sldId="257"/>
            <ac:spMk id="22" creationId="{FFD7FA0F-953F-4004-A379-A08B6A06D2F3}"/>
          </ac:spMkLst>
        </pc:spChg>
        <pc:spChg chg="ord">
          <ac:chgData name="Thomas Studer" userId="a6b292829dde18f8" providerId="LiveId" clId="{A7C997FD-5478-4070-9E8F-9360AC9FBC89}" dt="2021-09-17T06:30:23.483" v="161" actId="13244"/>
          <ac:spMkLst>
            <pc:docMk/>
            <pc:sldMk cId="0" sldId="257"/>
            <ac:spMk id="23" creationId="{FAEFCC64-128D-4AEC-A9A3-2746A107E71C}"/>
          </ac:spMkLst>
        </pc:spChg>
        <pc:spChg chg="ord">
          <ac:chgData name="Thomas Studer" userId="a6b292829dde18f8" providerId="LiveId" clId="{A7C997FD-5478-4070-9E8F-9360AC9FBC89}" dt="2021-09-17T06:30:21.696" v="160" actId="13244"/>
          <ac:spMkLst>
            <pc:docMk/>
            <pc:sldMk cId="0" sldId="257"/>
            <ac:spMk id="24" creationId="{388E9DD5-9E23-48DE-91D3-BBC72BB3AEC2}"/>
          </ac:spMkLst>
        </pc:spChg>
        <pc:spChg chg="ord">
          <ac:chgData name="Thomas Studer" userId="a6b292829dde18f8" providerId="LiveId" clId="{A7C997FD-5478-4070-9E8F-9360AC9FBC89}" dt="2021-09-17T06:30:25.302" v="162" actId="13244"/>
          <ac:spMkLst>
            <pc:docMk/>
            <pc:sldMk cId="0" sldId="257"/>
            <ac:spMk id="25" creationId="{F29EBFDA-DEB7-43ED-B0A7-C11ED128ADBD}"/>
          </ac:spMkLst>
        </pc:spChg>
        <pc:spChg chg="ord">
          <ac:chgData name="Thomas Studer" userId="a6b292829dde18f8" providerId="LiveId" clId="{A7C997FD-5478-4070-9E8F-9360AC9FBC89}" dt="2021-09-17T06:30:26.726" v="163" actId="13244"/>
          <ac:spMkLst>
            <pc:docMk/>
            <pc:sldMk cId="0" sldId="257"/>
            <ac:spMk id="26" creationId="{CA39E1CD-2B07-4C9D-ACB6-BC9149F36DC6}"/>
          </ac:spMkLst>
        </pc:spChg>
        <pc:grpChg chg="del">
          <ac:chgData name="Thomas Studer" userId="a6b292829dde18f8" providerId="LiveId" clId="{A7C997FD-5478-4070-9E8F-9360AC9FBC89}" dt="2021-09-16T15:53:31.151" v="0" actId="478"/>
          <ac:grpSpMkLst>
            <pc:docMk/>
            <pc:sldMk cId="0" sldId="257"/>
            <ac:grpSpMk id="2" creationId="{32E7CA43-779E-4DDC-9EE8-5E50E1F2FAB0}"/>
          </ac:grpSpMkLst>
        </pc:grpChg>
        <pc:grpChg chg="add mod ord">
          <ac:chgData name="Thomas Studer" userId="a6b292829dde18f8" providerId="LiveId" clId="{A7C997FD-5478-4070-9E8F-9360AC9FBC89}" dt="2021-09-16T15:55:05.780" v="33" actId="1036"/>
          <ac:grpSpMkLst>
            <pc:docMk/>
            <pc:sldMk cId="0" sldId="257"/>
            <ac:grpSpMk id="16" creationId="{E84FB3B3-B900-47ED-A80E-4B2AB4B562A1}"/>
          </ac:grpSpMkLst>
        </pc:grpChg>
        <pc:picChg chg="del">
          <ac:chgData name="Thomas Studer" userId="a6b292829dde18f8" providerId="LiveId" clId="{A7C997FD-5478-4070-9E8F-9360AC9FBC89}" dt="2021-09-16T15:53:32.267" v="1" actId="478"/>
          <ac:picMkLst>
            <pc:docMk/>
            <pc:sldMk cId="0" sldId="257"/>
            <ac:picMk id="8" creationId="{00000000-0000-0000-0000-000000000000}"/>
          </ac:picMkLst>
        </pc:picChg>
        <pc:picChg chg="mod">
          <ac:chgData name="Thomas Studer" userId="a6b292829dde18f8" providerId="LiveId" clId="{A7C997FD-5478-4070-9E8F-9360AC9FBC89}" dt="2021-09-16T15:53:34.386" v="2"/>
          <ac:picMkLst>
            <pc:docMk/>
            <pc:sldMk cId="0" sldId="257"/>
            <ac:picMk id="17" creationId="{B98C0DD5-17D9-4416-A7CB-81400F43AC15}"/>
          </ac:picMkLst>
        </pc:picChg>
        <pc:picChg chg="mod">
          <ac:chgData name="Thomas Studer" userId="a6b292829dde18f8" providerId="LiveId" clId="{A7C997FD-5478-4070-9E8F-9360AC9FBC89}" dt="2021-09-16T15:53:34.386" v="2"/>
          <ac:picMkLst>
            <pc:docMk/>
            <pc:sldMk cId="0" sldId="257"/>
            <ac:picMk id="18" creationId="{BB486F1F-8CF1-405B-A3CD-336CCDD4AECA}"/>
          </ac:picMkLst>
        </pc:picChg>
        <pc:picChg chg="mod">
          <ac:chgData name="Thomas Studer" userId="a6b292829dde18f8" providerId="LiveId" clId="{A7C997FD-5478-4070-9E8F-9360AC9FBC89}" dt="2021-09-16T15:53:34.386" v="2"/>
          <ac:picMkLst>
            <pc:docMk/>
            <pc:sldMk cId="0" sldId="257"/>
            <ac:picMk id="19" creationId="{1A7238E8-B624-439D-B2DC-3E8EE909AB8D}"/>
          </ac:picMkLst>
        </pc:picChg>
        <pc:picChg chg="mod">
          <ac:chgData name="Thomas Studer" userId="a6b292829dde18f8" providerId="LiveId" clId="{A7C997FD-5478-4070-9E8F-9360AC9FBC89}" dt="2021-09-16T15:53:34.386" v="2"/>
          <ac:picMkLst>
            <pc:docMk/>
            <pc:sldMk cId="0" sldId="257"/>
            <ac:picMk id="20" creationId="{958A3CBA-02CF-4757-8390-D7E218EDC464}"/>
          </ac:picMkLst>
        </pc:picChg>
        <pc:picChg chg="mod">
          <ac:chgData name="Thomas Studer" userId="a6b292829dde18f8" providerId="LiveId" clId="{A7C997FD-5478-4070-9E8F-9360AC9FBC89}" dt="2021-09-16T15:53:34.386" v="2"/>
          <ac:picMkLst>
            <pc:docMk/>
            <pc:sldMk cId="0" sldId="257"/>
            <ac:picMk id="28" creationId="{92C58148-D0BE-42F2-949D-3920BDAE1875}"/>
          </ac:picMkLst>
        </pc:picChg>
        <pc:picChg chg="mod">
          <ac:chgData name="Thomas Studer" userId="a6b292829dde18f8" providerId="LiveId" clId="{A7C997FD-5478-4070-9E8F-9360AC9FBC89}" dt="2021-09-16T15:53:34.386" v="2"/>
          <ac:picMkLst>
            <pc:docMk/>
            <pc:sldMk cId="0" sldId="257"/>
            <ac:picMk id="29" creationId="{125B3F73-B07C-4966-A1EC-81D73B73B14A}"/>
          </ac:picMkLst>
        </pc:picChg>
      </pc:sldChg>
      <pc:sldChg chg="modSp mod">
        <pc:chgData name="Thomas Studer" userId="a6b292829dde18f8" providerId="LiveId" clId="{A7C997FD-5478-4070-9E8F-9360AC9FBC89}" dt="2021-09-17T06:25:59.864" v="155" actId="732"/>
        <pc:sldMkLst>
          <pc:docMk/>
          <pc:sldMk cId="0" sldId="265"/>
        </pc:sldMkLst>
        <pc:picChg chg="mod modCrop">
          <ac:chgData name="Thomas Studer" userId="a6b292829dde18f8" providerId="LiveId" clId="{A7C997FD-5478-4070-9E8F-9360AC9FBC89}" dt="2021-09-17T06:25:59.864" v="155" actId="732"/>
          <ac:picMkLst>
            <pc:docMk/>
            <pc:sldMk cId="0" sldId="265"/>
            <ac:picMk id="4" creationId="{00000000-0000-0000-0000-000000000000}"/>
          </ac:picMkLst>
        </pc:picChg>
      </pc:sldChg>
      <pc:sldChg chg="addSp delSp modSp mod modClrScheme chgLayout">
        <pc:chgData name="Thomas Studer" userId="a6b292829dde18f8" providerId="LiveId" clId="{A7C997FD-5478-4070-9E8F-9360AC9FBC89}" dt="2021-09-17T06:30:48.558" v="164" actId="14100"/>
        <pc:sldMkLst>
          <pc:docMk/>
          <pc:sldMk cId="2803284332" sldId="268"/>
        </pc:sldMkLst>
        <pc:spChg chg="mod or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2" creationId="{00000000-0000-0000-0000-000000000000}"/>
          </ac:spMkLst>
        </pc:spChg>
        <pc:spChg chg="mod or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3" creationId="{00000000-0000-0000-0000-000000000000}"/>
          </ac:spMkLst>
        </pc:spChg>
        <pc:spChg chg="mod or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5" creationId="{9CD010CD-AC42-4BBF-974A-EA5125ED090F}"/>
          </ac:spMkLst>
        </pc:spChg>
        <pc:spChg chg="add del mod ord">
          <ac:chgData name="Thomas Studer" userId="a6b292829dde18f8" providerId="LiveId" clId="{A7C997FD-5478-4070-9E8F-9360AC9FBC89}" dt="2021-09-16T16:05:27.281" v="77" actId="700"/>
          <ac:spMkLst>
            <pc:docMk/>
            <pc:sldMk cId="2803284332" sldId="268"/>
            <ac:spMk id="6" creationId="{D105BEF9-32D9-4C47-ADC0-672B19DEF9FD}"/>
          </ac:spMkLst>
        </pc:spChg>
        <pc:spChg chg="add del mod">
          <ac:chgData name="Thomas Studer" userId="a6b292829dde18f8" providerId="LiveId" clId="{A7C997FD-5478-4070-9E8F-9360AC9FBC89}" dt="2021-09-16T16:05:32.058" v="78" actId="6264"/>
          <ac:spMkLst>
            <pc:docMk/>
            <pc:sldMk cId="2803284332" sldId="268"/>
            <ac:spMk id="7" creationId="{7F67D4D5-0E2F-49E7-B841-9C8A681B8B72}"/>
          </ac:spMkLst>
        </pc:spChg>
        <pc:spChg chg="add del mod">
          <ac:chgData name="Thomas Studer" userId="a6b292829dde18f8" providerId="LiveId" clId="{A7C997FD-5478-4070-9E8F-9360AC9FBC89}" dt="2021-09-16T16:05:32.058" v="78" actId="6264"/>
          <ac:spMkLst>
            <pc:docMk/>
            <pc:sldMk cId="2803284332" sldId="268"/>
            <ac:spMk id="8" creationId="{80645B80-B103-47CF-91D9-222C063EAE55}"/>
          </ac:spMkLst>
        </pc:spChg>
        <pc:spChg chg="add del mod">
          <ac:chgData name="Thomas Studer" userId="a6b292829dde18f8" providerId="LiveId" clId="{A7C997FD-5478-4070-9E8F-9360AC9FBC89}" dt="2021-09-16T16:05:32.058" v="78" actId="6264"/>
          <ac:spMkLst>
            <pc:docMk/>
            <pc:sldMk cId="2803284332" sldId="268"/>
            <ac:spMk id="9" creationId="{C9D3D1BE-4A42-483A-A53E-60D697AAB5EE}"/>
          </ac:spMkLst>
        </pc:spChg>
        <pc:spChg chg="add del mod">
          <ac:chgData name="Thomas Studer" userId="a6b292829dde18f8" providerId="LiveId" clId="{A7C997FD-5478-4070-9E8F-9360AC9FBC89}" dt="2021-09-16T16:05:36.062" v="80" actId="6264"/>
          <ac:spMkLst>
            <pc:docMk/>
            <pc:sldMk cId="2803284332" sldId="268"/>
            <ac:spMk id="11" creationId="{74DD1568-FDE4-4E31-B00F-5E26040696AC}"/>
          </ac:spMkLst>
        </pc:spChg>
        <pc:spChg chg="add del mod">
          <ac:chgData name="Thomas Studer" userId="a6b292829dde18f8" providerId="LiveId" clId="{A7C997FD-5478-4070-9E8F-9360AC9FBC89}" dt="2021-09-16T16:05:36.062" v="80" actId="6264"/>
          <ac:spMkLst>
            <pc:docMk/>
            <pc:sldMk cId="2803284332" sldId="268"/>
            <ac:spMk id="12" creationId="{0992FAE7-ACDE-46B8-B386-AD27FDC63E27}"/>
          </ac:spMkLst>
        </pc:spChg>
        <pc:spChg chg="add del mod">
          <ac:chgData name="Thomas Studer" userId="a6b292829dde18f8" providerId="LiveId" clId="{A7C997FD-5478-4070-9E8F-9360AC9FBC89}" dt="2021-09-16T16:05:36.062" v="80" actId="6264"/>
          <ac:spMkLst>
            <pc:docMk/>
            <pc:sldMk cId="2803284332" sldId="268"/>
            <ac:spMk id="13" creationId="{0F93784A-97D9-4008-9DFE-D229A6FB89A5}"/>
          </ac:spMkLst>
        </pc:spChg>
        <pc:spChg chg="add del mod">
          <ac:chgData name="Thomas Studer" userId="a6b292829dde18f8" providerId="LiveId" clId="{A7C997FD-5478-4070-9E8F-9360AC9FBC89}" dt="2021-09-16T16:06:16.258" v="87" actId="6264"/>
          <ac:spMkLst>
            <pc:docMk/>
            <pc:sldMk cId="2803284332" sldId="268"/>
            <ac:spMk id="14" creationId="{C1E760A0-030A-4D80-BDDD-EDD107C4654B}"/>
          </ac:spMkLst>
        </pc:spChg>
        <pc:spChg chg="add del mod">
          <ac:chgData name="Thomas Studer" userId="a6b292829dde18f8" providerId="LiveId" clId="{A7C997FD-5478-4070-9E8F-9360AC9FBC89}" dt="2021-09-16T16:06:16.258" v="87" actId="6264"/>
          <ac:spMkLst>
            <pc:docMk/>
            <pc:sldMk cId="2803284332" sldId="268"/>
            <ac:spMk id="15" creationId="{8CDD50B9-61A4-487E-81F5-F9FFB510FAD4}"/>
          </ac:spMkLst>
        </pc:spChg>
        <pc:spChg chg="add del mod">
          <ac:chgData name="Thomas Studer" userId="a6b292829dde18f8" providerId="LiveId" clId="{A7C997FD-5478-4070-9E8F-9360AC9FBC89}" dt="2021-09-16T16:06:16.258" v="87" actId="6264"/>
          <ac:spMkLst>
            <pc:docMk/>
            <pc:sldMk cId="2803284332" sldId="268"/>
            <ac:spMk id="16" creationId="{75681A4B-79B8-4E77-951E-77E414B4254F}"/>
          </ac:spMkLst>
        </pc:spChg>
        <pc:spChg chg="add del mod">
          <ac:chgData name="Thomas Studer" userId="a6b292829dde18f8" providerId="LiveId" clId="{A7C997FD-5478-4070-9E8F-9360AC9FBC89}" dt="2021-09-16T16:06:16.906" v="88" actId="6264"/>
          <ac:spMkLst>
            <pc:docMk/>
            <pc:sldMk cId="2803284332" sldId="268"/>
            <ac:spMk id="17" creationId="{2DAC0EFF-DE22-40FF-BEB0-F4D78FC1B267}"/>
          </ac:spMkLst>
        </pc:spChg>
        <pc:spChg chg="add del mod">
          <ac:chgData name="Thomas Studer" userId="a6b292829dde18f8" providerId="LiveId" clId="{A7C997FD-5478-4070-9E8F-9360AC9FBC89}" dt="2021-09-16T16:06:16.906" v="88" actId="6264"/>
          <ac:spMkLst>
            <pc:docMk/>
            <pc:sldMk cId="2803284332" sldId="268"/>
            <ac:spMk id="18" creationId="{4A37283E-C350-44F9-8CDC-B1396B4182DA}"/>
          </ac:spMkLst>
        </pc:spChg>
        <pc:spChg chg="add del mod">
          <ac:chgData name="Thomas Studer" userId="a6b292829dde18f8" providerId="LiveId" clId="{A7C997FD-5478-4070-9E8F-9360AC9FBC89}" dt="2021-09-16T16:06:16.906" v="88" actId="6264"/>
          <ac:spMkLst>
            <pc:docMk/>
            <pc:sldMk cId="2803284332" sldId="268"/>
            <ac:spMk id="19" creationId="{138C3151-6EC5-4374-A197-88F5E0A21AA1}"/>
          </ac:spMkLst>
        </pc:spChg>
        <pc:spChg chg="add del mod">
          <ac:chgData name="Thomas Studer" userId="a6b292829dde18f8" providerId="LiveId" clId="{A7C997FD-5478-4070-9E8F-9360AC9FBC89}" dt="2021-09-16T16:06:17.053" v="89" actId="6264"/>
          <ac:spMkLst>
            <pc:docMk/>
            <pc:sldMk cId="2803284332" sldId="268"/>
            <ac:spMk id="20" creationId="{0DC6EC47-74EC-4F78-958B-36469D03C0C6}"/>
          </ac:spMkLst>
        </pc:spChg>
        <pc:spChg chg="add del mod">
          <ac:chgData name="Thomas Studer" userId="a6b292829dde18f8" providerId="LiveId" clId="{A7C997FD-5478-4070-9E8F-9360AC9FBC89}" dt="2021-09-16T16:06:17.053" v="89" actId="6264"/>
          <ac:spMkLst>
            <pc:docMk/>
            <pc:sldMk cId="2803284332" sldId="268"/>
            <ac:spMk id="21" creationId="{4F2E6B8F-2F3C-4431-99DC-0F63D8C8F448}"/>
          </ac:spMkLst>
        </pc:spChg>
        <pc:spChg chg="add del mod">
          <ac:chgData name="Thomas Studer" userId="a6b292829dde18f8" providerId="LiveId" clId="{A7C997FD-5478-4070-9E8F-9360AC9FBC89}" dt="2021-09-16T16:06:17.053" v="89" actId="6264"/>
          <ac:spMkLst>
            <pc:docMk/>
            <pc:sldMk cId="2803284332" sldId="268"/>
            <ac:spMk id="22" creationId="{C65BD6E6-334B-4FA7-8ECD-3D93FE541142}"/>
          </ac:spMkLst>
        </pc:spChg>
        <pc:spChg chg="add del mod ord">
          <ac:chgData name="Thomas Studer" userId="a6b292829dde18f8" providerId="LiveId" clId="{A7C997FD-5478-4070-9E8F-9360AC9FBC89}" dt="2021-09-16T16:06:23.630" v="91"/>
          <ac:spMkLst>
            <pc:docMk/>
            <pc:sldMk cId="2803284332" sldId="268"/>
            <ac:spMk id="23" creationId="{421CECCB-E1AD-44AA-AE9B-505CF43F8BA6}"/>
          </ac:spMkLst>
        </pc:spChg>
        <pc:spChg chg="add del mod">
          <ac:chgData name="Thomas Studer" userId="a6b292829dde18f8" providerId="LiveId" clId="{A7C997FD-5478-4070-9E8F-9360AC9FBC89}" dt="2021-09-16T16:08:31.762" v="97"/>
          <ac:spMkLst>
            <pc:docMk/>
            <pc:sldMk cId="2803284332" sldId="268"/>
            <ac:spMk id="26" creationId="{F2964436-D559-4E72-A986-2FBAE9455240}"/>
          </ac:spMkLst>
        </pc:spChg>
        <pc:spChg chg="add del mo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28" creationId="{3D8BD180-07F1-477C-8809-2DB0D457ECE7}"/>
          </ac:spMkLst>
        </pc:spChg>
        <pc:spChg chg="add del mo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29" creationId="{01A9BBA4-E13B-4B8A-BA48-1720FB0E0D2B}"/>
          </ac:spMkLst>
        </pc:spChg>
        <pc:spChg chg="add del mo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30" creationId="{45B48F8E-7D40-46AC-BCB8-F60FBBE14C88}"/>
          </ac:spMkLst>
        </pc:spChg>
        <pc:spChg chg="add del mod">
          <ac:chgData name="Thomas Studer" userId="a6b292829dde18f8" providerId="LiveId" clId="{A7C997FD-5478-4070-9E8F-9360AC9FBC89}" dt="2021-09-16T16:09:54.002" v="105" actId="6264"/>
          <ac:spMkLst>
            <pc:docMk/>
            <pc:sldMk cId="2803284332" sldId="268"/>
            <ac:spMk id="31" creationId="{2EE66941-01CF-4F0F-818D-8420BF372BC0}"/>
          </ac:spMkLst>
        </pc:spChg>
        <pc:spChg chg="add del mod">
          <ac:chgData name="Thomas Studer" userId="a6b292829dde18f8" providerId="LiveId" clId="{A7C997FD-5478-4070-9E8F-9360AC9FBC89}" dt="2021-09-16T16:10:42.063" v="122"/>
          <ac:spMkLst>
            <pc:docMk/>
            <pc:sldMk cId="2803284332" sldId="268"/>
            <ac:spMk id="33" creationId="{89E00E8B-61CD-4CBA-92EB-F29DFB079CE7}"/>
          </ac:spMkLst>
        </pc:spChg>
        <pc:picChg chg="del">
          <ac:chgData name="Thomas Studer" userId="a6b292829dde18f8" providerId="LiveId" clId="{A7C997FD-5478-4070-9E8F-9360AC9FBC89}" dt="2021-09-16T16:06:14.850" v="86" actId="21"/>
          <ac:picMkLst>
            <pc:docMk/>
            <pc:sldMk cId="2803284332" sldId="268"/>
            <ac:picMk id="4" creationId="{00000000-0000-0000-0000-000000000000}"/>
          </ac:picMkLst>
        </pc:picChg>
        <pc:picChg chg="add del mod">
          <ac:chgData name="Thomas Studer" userId="a6b292829dde18f8" providerId="LiveId" clId="{A7C997FD-5478-4070-9E8F-9360AC9FBC89}" dt="2021-09-16T16:08:29.327" v="96" actId="21"/>
          <ac:picMkLst>
            <pc:docMk/>
            <pc:sldMk cId="2803284332" sldId="268"/>
            <ac:picMk id="24" creationId="{94E60CA7-F4DF-4115-AEA9-32741AFA3D74}"/>
          </ac:picMkLst>
        </pc:picChg>
        <pc:picChg chg="add del mod ord">
          <ac:chgData name="Thomas Studer" userId="a6b292829dde18f8" providerId="LiveId" clId="{A7C997FD-5478-4070-9E8F-9360AC9FBC89}" dt="2021-09-16T16:10:39.759" v="121" actId="21"/>
          <ac:picMkLst>
            <pc:docMk/>
            <pc:sldMk cId="2803284332" sldId="268"/>
            <ac:picMk id="27" creationId="{1088FFBF-9AA6-4440-A1EF-CD14E4FD32D4}"/>
          </ac:picMkLst>
        </pc:picChg>
        <pc:picChg chg="add mod">
          <ac:chgData name="Thomas Studer" userId="a6b292829dde18f8" providerId="LiveId" clId="{A7C997FD-5478-4070-9E8F-9360AC9FBC89}" dt="2021-09-17T06:30:48.558" v="164" actId="14100"/>
          <ac:picMkLst>
            <pc:docMk/>
            <pc:sldMk cId="2803284332" sldId="268"/>
            <ac:picMk id="34" creationId="{4F098EC5-65A3-4D76-B4DE-64470B3922A5}"/>
          </ac:picMkLst>
        </pc:picChg>
      </pc:sldChg>
      <pc:sldChg chg="addSp delSp modSp mod chgLayout">
        <pc:chgData name="Thomas Studer" userId="a6b292829dde18f8" providerId="LiveId" clId="{A7C997FD-5478-4070-9E8F-9360AC9FBC89}" dt="2021-09-16T16:12:56.239" v="129" actId="14100"/>
        <pc:sldMkLst>
          <pc:docMk/>
          <pc:sldMk cId="3408091465" sldId="271"/>
        </pc:sldMkLst>
        <pc:spChg chg="mod or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2" creationId="{00000000-0000-0000-0000-000000000000}"/>
          </ac:spMkLst>
        </pc:spChg>
        <pc:spChg chg="mod or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3" creationId="{00000000-0000-0000-0000-000000000000}"/>
          </ac:spMkLst>
        </pc:spChg>
        <pc:spChg chg="add del mod">
          <ac:chgData name="Thomas Studer" userId="a6b292829dde18f8" providerId="LiveId" clId="{A7C997FD-5478-4070-9E8F-9360AC9FBC89}" dt="2021-09-16T16:05:55.671" v="81" actId="6264"/>
          <ac:spMkLst>
            <pc:docMk/>
            <pc:sldMk cId="3408091465" sldId="271"/>
            <ac:spMk id="4" creationId="{4B508022-9DA8-4964-B9CC-396418955B5F}"/>
          </ac:spMkLst>
        </pc:spChg>
        <pc:spChg chg="add del mod">
          <ac:chgData name="Thomas Studer" userId="a6b292829dde18f8" providerId="LiveId" clId="{A7C997FD-5478-4070-9E8F-9360AC9FBC89}" dt="2021-09-16T16:05:55.671" v="81" actId="6264"/>
          <ac:spMkLst>
            <pc:docMk/>
            <pc:sldMk cId="3408091465" sldId="271"/>
            <ac:spMk id="5" creationId="{1B09B7A3-9B62-4884-9D9D-8E085FB6D25A}"/>
          </ac:spMkLst>
        </pc:spChg>
        <pc:spChg chg="add del mod">
          <ac:chgData name="Thomas Studer" userId="a6b292829dde18f8" providerId="LiveId" clId="{A7C997FD-5478-4070-9E8F-9360AC9FBC89}" dt="2021-09-16T16:05:55.671" v="81" actId="6264"/>
          <ac:spMkLst>
            <pc:docMk/>
            <pc:sldMk cId="3408091465" sldId="271"/>
            <ac:spMk id="6" creationId="{5292D079-48CB-49F5-9CFC-C10AAB3B1239}"/>
          </ac:spMkLst>
        </pc:spChg>
        <pc:spChg chg="add del mod">
          <ac:chgData name="Thomas Studer" userId="a6b292829dde18f8" providerId="LiveId" clId="{A7C997FD-5478-4070-9E8F-9360AC9FBC89}" dt="2021-09-16T16:05:55.671" v="81" actId="6264"/>
          <ac:spMkLst>
            <pc:docMk/>
            <pc:sldMk cId="3408091465" sldId="271"/>
            <ac:spMk id="7" creationId="{7DB4876B-D2A6-4492-8153-2E02F8AE46BA}"/>
          </ac:spMkLst>
        </pc:spChg>
        <pc:spChg chg="add del mo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8" creationId="{B1F651B5-2BB9-4094-842F-9736AFE2E67E}"/>
          </ac:spMkLst>
        </pc:spChg>
        <pc:spChg chg="add del mo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9" creationId="{454606BC-3456-4E06-B3C3-4ECC50854B79}"/>
          </ac:spMkLst>
        </pc:spChg>
        <pc:spChg chg="add del mo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11" creationId="{98746498-AB6A-4960-879C-BC606093B7A9}"/>
          </ac:spMkLst>
        </pc:spChg>
        <pc:spChg chg="add del mo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12" creationId="{DCBEDDB5-4FD2-4A65-AC6F-78B7ADD6873F}"/>
          </ac:spMkLst>
        </pc:spChg>
        <pc:spChg chg="add del mod">
          <ac:chgData name="Thomas Studer" userId="a6b292829dde18f8" providerId="LiveId" clId="{A7C997FD-5478-4070-9E8F-9360AC9FBC89}" dt="2021-09-16T16:10:36.821" v="120"/>
          <ac:spMkLst>
            <pc:docMk/>
            <pc:sldMk cId="3408091465" sldId="271"/>
            <ac:spMk id="14" creationId="{137D06A4-FF37-4C66-9903-625542DD5C72}"/>
          </ac:spMkLst>
        </pc:spChg>
        <pc:spChg chg="mod ord">
          <ac:chgData name="Thomas Studer" userId="a6b292829dde18f8" providerId="LiveId" clId="{A7C997FD-5478-4070-9E8F-9360AC9FBC89}" dt="2021-09-16T16:09:56.049" v="106" actId="6264"/>
          <ac:spMkLst>
            <pc:docMk/>
            <pc:sldMk cId="3408091465" sldId="271"/>
            <ac:spMk id="17" creationId="{88F336EB-0F9F-4EEB-ACE3-8E49F824B96C}"/>
          </ac:spMkLst>
        </pc:spChg>
        <pc:picChg chg="del mod ord">
          <ac:chgData name="Thomas Studer" userId="a6b292829dde18f8" providerId="LiveId" clId="{A7C997FD-5478-4070-9E8F-9360AC9FBC89}" dt="2021-09-16T16:10:34.849" v="119" actId="21"/>
          <ac:picMkLst>
            <pc:docMk/>
            <pc:sldMk cId="3408091465" sldId="271"/>
            <ac:picMk id="16" creationId="{AEEE6584-8535-4E0B-81B3-1A1D4F090DCC}"/>
          </ac:picMkLst>
        </pc:picChg>
        <pc:picChg chg="add mod">
          <ac:chgData name="Thomas Studer" userId="a6b292829dde18f8" providerId="LiveId" clId="{A7C997FD-5478-4070-9E8F-9360AC9FBC89}" dt="2021-09-16T16:12:56.239" v="129" actId="14100"/>
          <ac:picMkLst>
            <pc:docMk/>
            <pc:sldMk cId="3408091465" sldId="271"/>
            <ac:picMk id="18" creationId="{13E62040-661A-4BFC-9E34-6037A94FFA9F}"/>
          </ac:picMkLst>
        </pc:picChg>
      </pc:sldChg>
      <pc:sldChg chg="modSp mod">
        <pc:chgData name="Thomas Studer" userId="a6b292829dde18f8" providerId="LiveId" clId="{A7C997FD-5478-4070-9E8F-9360AC9FBC89}" dt="2021-09-16T15:56:39.827" v="36"/>
        <pc:sldMkLst>
          <pc:docMk/>
          <pc:sldMk cId="1345960727" sldId="275"/>
        </pc:sldMkLst>
        <pc:spChg chg="mod">
          <ac:chgData name="Thomas Studer" userId="a6b292829dde18f8" providerId="LiveId" clId="{A7C997FD-5478-4070-9E8F-9360AC9FBC89}" dt="2021-09-16T15:56:39.827" v="36"/>
          <ac:spMkLst>
            <pc:docMk/>
            <pc:sldMk cId="1345960727" sldId="275"/>
            <ac:spMk id="3" creationId="{00000000-0000-0000-0000-000000000000}"/>
          </ac:spMkLst>
        </pc:spChg>
      </pc:sldChg>
      <pc:sldChg chg="addSp delSp modSp mod chgLayout modNotesTx">
        <pc:chgData name="Thomas Studer" userId="a6b292829dde18f8" providerId="LiveId" clId="{A7C997FD-5478-4070-9E8F-9360AC9FBC89}" dt="2021-09-16T16:12:51.754" v="128" actId="14100"/>
        <pc:sldMkLst>
          <pc:docMk/>
          <pc:sldMk cId="104217994" sldId="276"/>
        </pc:sldMkLst>
        <pc:spChg chg="mod or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2" creationId="{2B94156A-E6C4-4AA7-AED6-3D9E3682D41E}"/>
          </ac:spMkLst>
        </pc:spChg>
        <pc:spChg chg="mod or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3" creationId="{833260B7-D8E6-4A40-93B7-B5E1466C8BEA}"/>
          </ac:spMkLst>
        </pc:spChg>
        <pc:spChg chg="mod or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4" creationId="{9D840666-8AC2-4C74-A70F-1999A2D4496F}"/>
          </ac:spMkLst>
        </pc:spChg>
        <pc:spChg chg="add del mod">
          <ac:chgData name="Thomas Studer" userId="a6b292829dde18f8" providerId="LiveId" clId="{A7C997FD-5478-4070-9E8F-9360AC9FBC89}" dt="2021-09-16T16:06:00.885" v="82" actId="6264"/>
          <ac:spMkLst>
            <pc:docMk/>
            <pc:sldMk cId="104217994" sldId="276"/>
            <ac:spMk id="5" creationId="{8577A039-D316-4573-81B7-C9C7DD875F0D}"/>
          </ac:spMkLst>
        </pc:spChg>
        <pc:spChg chg="add del mod">
          <ac:chgData name="Thomas Studer" userId="a6b292829dde18f8" providerId="LiveId" clId="{A7C997FD-5478-4070-9E8F-9360AC9FBC89}" dt="2021-09-16T16:06:00.885" v="82" actId="6264"/>
          <ac:spMkLst>
            <pc:docMk/>
            <pc:sldMk cId="104217994" sldId="276"/>
            <ac:spMk id="6" creationId="{7D383EBC-2D57-4063-97C8-34818B29FAB3}"/>
          </ac:spMkLst>
        </pc:spChg>
        <pc:spChg chg="add del mod">
          <ac:chgData name="Thomas Studer" userId="a6b292829dde18f8" providerId="LiveId" clId="{A7C997FD-5478-4070-9E8F-9360AC9FBC89}" dt="2021-09-16T16:06:00.885" v="82" actId="6264"/>
          <ac:spMkLst>
            <pc:docMk/>
            <pc:sldMk cId="104217994" sldId="276"/>
            <ac:spMk id="7" creationId="{FDFEFC4C-5FB8-433E-943B-7FD9A52B1848}"/>
          </ac:spMkLst>
        </pc:spChg>
        <pc:spChg chg="add del mod">
          <ac:chgData name="Thomas Studer" userId="a6b292829dde18f8" providerId="LiveId" clId="{A7C997FD-5478-4070-9E8F-9360AC9FBC89}" dt="2021-09-16T16:06:00.885" v="82" actId="6264"/>
          <ac:spMkLst>
            <pc:docMk/>
            <pc:sldMk cId="104217994" sldId="276"/>
            <ac:spMk id="8" creationId="{DF6C23D1-DA9D-42A1-BBCC-F3286D58B6CD}"/>
          </ac:spMkLst>
        </pc:spChg>
        <pc:spChg chg="mod">
          <ac:chgData name="Thomas Studer" userId="a6b292829dde18f8" providerId="LiveId" clId="{A7C997FD-5478-4070-9E8F-9360AC9FBC89}" dt="2021-09-16T15:56:13.199" v="35" actId="1076"/>
          <ac:spMkLst>
            <pc:docMk/>
            <pc:sldMk cId="104217994" sldId="276"/>
            <ac:spMk id="10" creationId="{00000000-0000-0000-0000-000000000000}"/>
          </ac:spMkLst>
        </pc:spChg>
        <pc:spChg chg="add del mo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11" creationId="{AA2CC643-74B4-41EE-B23D-E775CE4E7762}"/>
          </ac:spMkLst>
        </pc:spChg>
        <pc:spChg chg="add del mo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12" creationId="{85B2057F-CE6A-4B65-9996-B232D81A3669}"/>
          </ac:spMkLst>
        </pc:spChg>
        <pc:spChg chg="add del mo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13" creationId="{5F6FED5A-B6EE-45AE-883E-F84BDC463704}"/>
          </ac:spMkLst>
        </pc:spChg>
        <pc:spChg chg="add del mod">
          <ac:chgData name="Thomas Studer" userId="a6b292829dde18f8" providerId="LiveId" clId="{A7C997FD-5478-4070-9E8F-9360AC9FBC89}" dt="2021-09-16T16:09:58.051" v="107" actId="6264"/>
          <ac:spMkLst>
            <pc:docMk/>
            <pc:sldMk cId="104217994" sldId="276"/>
            <ac:spMk id="14" creationId="{B11EA5AA-1287-4B48-8C6C-8D733B822A89}"/>
          </ac:spMkLst>
        </pc:spChg>
        <pc:spChg chg="add del mod">
          <ac:chgData name="Thomas Studer" userId="a6b292829dde18f8" providerId="LiveId" clId="{A7C997FD-5478-4070-9E8F-9360AC9FBC89}" dt="2021-09-16T16:10:31.450" v="118"/>
          <ac:spMkLst>
            <pc:docMk/>
            <pc:sldMk cId="104217994" sldId="276"/>
            <ac:spMk id="16" creationId="{E28A0C8F-B699-47E0-8682-D97C40D2272C}"/>
          </ac:spMkLst>
        </pc:spChg>
        <pc:picChg chg="del mod ord">
          <ac:chgData name="Thomas Studer" userId="a6b292829dde18f8" providerId="LiveId" clId="{A7C997FD-5478-4070-9E8F-9360AC9FBC89}" dt="2021-09-16T16:10:29.277" v="117" actId="21"/>
          <ac:picMkLst>
            <pc:docMk/>
            <pc:sldMk cId="104217994" sldId="276"/>
            <ac:picMk id="9" creationId="{CE3CE26E-8B8A-44F8-A3BC-B7C5861BDFEE}"/>
          </ac:picMkLst>
        </pc:picChg>
        <pc:picChg chg="add mod">
          <ac:chgData name="Thomas Studer" userId="a6b292829dde18f8" providerId="LiveId" clId="{A7C997FD-5478-4070-9E8F-9360AC9FBC89}" dt="2021-09-16T16:12:51.754" v="128" actId="14100"/>
          <ac:picMkLst>
            <pc:docMk/>
            <pc:sldMk cId="104217994" sldId="276"/>
            <ac:picMk id="17" creationId="{328E327D-8CDF-400E-9EA5-0D5A5A08875C}"/>
          </ac:picMkLst>
        </pc:picChg>
      </pc:sldChg>
      <pc:sldChg chg="addSp delSp modSp mod chgLayout">
        <pc:chgData name="Thomas Studer" userId="a6b292829dde18f8" providerId="LiveId" clId="{A7C997FD-5478-4070-9E8F-9360AC9FBC89}" dt="2021-09-16T16:12:47.791" v="127" actId="14100"/>
        <pc:sldMkLst>
          <pc:docMk/>
          <pc:sldMk cId="3134442366" sldId="277"/>
        </pc:sldMkLst>
        <pc:spChg chg="mod or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2" creationId="{00000000-0000-0000-0000-000000000000}"/>
          </ac:spMkLst>
        </pc:spChg>
        <pc:spChg chg="mod or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3" creationId="{00000000-0000-0000-0000-000000000000}"/>
          </ac:spMkLst>
        </pc:spChg>
        <pc:spChg chg="add del mod">
          <ac:chgData name="Thomas Studer" userId="a6b292829dde18f8" providerId="LiveId" clId="{A7C997FD-5478-4070-9E8F-9360AC9FBC89}" dt="2021-09-16T16:06:05.223" v="83" actId="6264"/>
          <ac:spMkLst>
            <pc:docMk/>
            <pc:sldMk cId="3134442366" sldId="277"/>
            <ac:spMk id="4" creationId="{5217852B-0141-4857-BDBE-E33956F8AE78}"/>
          </ac:spMkLst>
        </pc:spChg>
        <pc:spChg chg="add del mod">
          <ac:chgData name="Thomas Studer" userId="a6b292829dde18f8" providerId="LiveId" clId="{A7C997FD-5478-4070-9E8F-9360AC9FBC89}" dt="2021-09-16T16:06:05.223" v="83" actId="6264"/>
          <ac:spMkLst>
            <pc:docMk/>
            <pc:sldMk cId="3134442366" sldId="277"/>
            <ac:spMk id="5" creationId="{CF2725D6-00C6-4724-BE7A-CFE123618F24}"/>
          </ac:spMkLst>
        </pc:spChg>
        <pc:spChg chg="add del mod">
          <ac:chgData name="Thomas Studer" userId="a6b292829dde18f8" providerId="LiveId" clId="{A7C997FD-5478-4070-9E8F-9360AC9FBC89}" dt="2021-09-16T16:06:05.223" v="83" actId="6264"/>
          <ac:spMkLst>
            <pc:docMk/>
            <pc:sldMk cId="3134442366" sldId="277"/>
            <ac:spMk id="6" creationId="{3C614645-CD09-4676-ADAF-DD58A3A8652E}"/>
          </ac:spMkLst>
        </pc:spChg>
        <pc:spChg chg="add del mod">
          <ac:chgData name="Thomas Studer" userId="a6b292829dde18f8" providerId="LiveId" clId="{A7C997FD-5478-4070-9E8F-9360AC9FBC89}" dt="2021-09-16T16:06:05.223" v="83" actId="6264"/>
          <ac:spMkLst>
            <pc:docMk/>
            <pc:sldMk cId="3134442366" sldId="277"/>
            <ac:spMk id="7" creationId="{91B8E517-883C-4487-8F07-EE8967DE1EAD}"/>
          </ac:spMkLst>
        </pc:spChg>
        <pc:spChg chg="add del mo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8" creationId="{9989DC26-9C97-4995-B4BF-B99CFD2B4132}"/>
          </ac:spMkLst>
        </pc:spChg>
        <pc:spChg chg="add del mo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9" creationId="{6417FD9C-4763-4C70-BFDD-C291127EE197}"/>
          </ac:spMkLst>
        </pc:spChg>
        <pc:spChg chg="add del mo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11" creationId="{485EA408-48B1-4612-925A-DA6B426D88DD}"/>
          </ac:spMkLst>
        </pc:spChg>
        <pc:spChg chg="add del mo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12" creationId="{F768C000-D8AF-4553-8571-48263FB3A83D}"/>
          </ac:spMkLst>
        </pc:spChg>
        <pc:spChg chg="add del mod">
          <ac:chgData name="Thomas Studer" userId="a6b292829dde18f8" providerId="LiveId" clId="{A7C997FD-5478-4070-9E8F-9360AC9FBC89}" dt="2021-09-16T16:10:24.484" v="116"/>
          <ac:spMkLst>
            <pc:docMk/>
            <pc:sldMk cId="3134442366" sldId="277"/>
            <ac:spMk id="14" creationId="{15B0B4F6-F1DD-4640-8F9C-8574ED301550}"/>
          </ac:spMkLst>
        </pc:spChg>
        <pc:spChg chg="mod ord">
          <ac:chgData name="Thomas Studer" userId="a6b292829dde18f8" providerId="LiveId" clId="{A7C997FD-5478-4070-9E8F-9360AC9FBC89}" dt="2021-09-16T16:10:00.308" v="108" actId="6264"/>
          <ac:spMkLst>
            <pc:docMk/>
            <pc:sldMk cId="3134442366" sldId="277"/>
            <ac:spMk id="16" creationId="{6EDCD899-AE7F-4B0A-BE77-0EBE2674AF4A}"/>
          </ac:spMkLst>
        </pc:spChg>
        <pc:picChg chg="del mod ord">
          <ac:chgData name="Thomas Studer" userId="a6b292829dde18f8" providerId="LiveId" clId="{A7C997FD-5478-4070-9E8F-9360AC9FBC89}" dt="2021-09-16T16:10:22.012" v="115" actId="21"/>
          <ac:picMkLst>
            <pc:docMk/>
            <pc:sldMk cId="3134442366" sldId="277"/>
            <ac:picMk id="15" creationId="{C7E3DAB0-90DF-4F23-9A8D-BE11EE79F5D2}"/>
          </ac:picMkLst>
        </pc:picChg>
        <pc:picChg chg="add mod">
          <ac:chgData name="Thomas Studer" userId="a6b292829dde18f8" providerId="LiveId" clId="{A7C997FD-5478-4070-9E8F-9360AC9FBC89}" dt="2021-09-16T16:12:47.791" v="127" actId="14100"/>
          <ac:picMkLst>
            <pc:docMk/>
            <pc:sldMk cId="3134442366" sldId="277"/>
            <ac:picMk id="17" creationId="{9800C07E-A145-4679-9811-3CE05AE02147}"/>
          </ac:picMkLst>
        </pc:picChg>
      </pc:sldChg>
      <pc:sldChg chg="addSp delSp modSp mod chgLayout">
        <pc:chgData name="Thomas Studer" userId="a6b292829dde18f8" providerId="LiveId" clId="{A7C997FD-5478-4070-9E8F-9360AC9FBC89}" dt="2021-09-16T16:12:43.334" v="126" actId="14100"/>
        <pc:sldMkLst>
          <pc:docMk/>
          <pc:sldMk cId="4277672076" sldId="278"/>
        </pc:sldMkLst>
        <pc:spChg chg="mod or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2" creationId="{00000000-0000-0000-0000-000000000000}"/>
          </ac:spMkLst>
        </pc:spChg>
        <pc:spChg chg="mod or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3" creationId="{00000000-0000-0000-0000-000000000000}"/>
          </ac:spMkLst>
        </pc:spChg>
        <pc:spChg chg="add del mod">
          <ac:chgData name="Thomas Studer" userId="a6b292829dde18f8" providerId="LiveId" clId="{A7C997FD-5478-4070-9E8F-9360AC9FBC89}" dt="2021-09-16T16:06:07.628" v="84" actId="6264"/>
          <ac:spMkLst>
            <pc:docMk/>
            <pc:sldMk cId="4277672076" sldId="278"/>
            <ac:spMk id="4" creationId="{4E1FD0F0-722C-4DC5-BA65-E4356EF9A982}"/>
          </ac:spMkLst>
        </pc:spChg>
        <pc:spChg chg="add del mod">
          <ac:chgData name="Thomas Studer" userId="a6b292829dde18f8" providerId="LiveId" clId="{A7C997FD-5478-4070-9E8F-9360AC9FBC89}" dt="2021-09-16T16:06:07.628" v="84" actId="6264"/>
          <ac:spMkLst>
            <pc:docMk/>
            <pc:sldMk cId="4277672076" sldId="278"/>
            <ac:spMk id="5" creationId="{DE5CE26B-28A2-48BA-826C-9BAC990EB4E5}"/>
          </ac:spMkLst>
        </pc:spChg>
        <pc:spChg chg="add del mod">
          <ac:chgData name="Thomas Studer" userId="a6b292829dde18f8" providerId="LiveId" clId="{A7C997FD-5478-4070-9E8F-9360AC9FBC89}" dt="2021-09-16T16:06:07.628" v="84" actId="6264"/>
          <ac:spMkLst>
            <pc:docMk/>
            <pc:sldMk cId="4277672076" sldId="278"/>
            <ac:spMk id="6" creationId="{3BD00662-291F-408D-AE3E-CA3387ADB41F}"/>
          </ac:spMkLst>
        </pc:spChg>
        <pc:spChg chg="add del mod">
          <ac:chgData name="Thomas Studer" userId="a6b292829dde18f8" providerId="LiveId" clId="{A7C997FD-5478-4070-9E8F-9360AC9FBC89}" dt="2021-09-16T16:06:07.628" v="84" actId="6264"/>
          <ac:spMkLst>
            <pc:docMk/>
            <pc:sldMk cId="4277672076" sldId="278"/>
            <ac:spMk id="7" creationId="{2B64E3AE-BBE7-4723-BA7F-70E0544DA289}"/>
          </ac:spMkLst>
        </pc:spChg>
        <pc:spChg chg="add del mo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8" creationId="{9634B717-B0C7-46F9-B63C-77B12D1A4EAD}"/>
          </ac:spMkLst>
        </pc:spChg>
        <pc:spChg chg="add del mo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9" creationId="{866D64ED-0691-4620-8F99-7F22EB354644}"/>
          </ac:spMkLst>
        </pc:spChg>
        <pc:spChg chg="mod or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12" creationId="{94A61B22-BB85-42DC-B4D1-0823DB579035}"/>
          </ac:spMkLst>
        </pc:spChg>
        <pc:spChg chg="add del mo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13" creationId="{A534D1E8-40CA-4CF5-A1C3-2BE6C6869455}"/>
          </ac:spMkLst>
        </pc:spChg>
        <pc:spChg chg="add del mod">
          <ac:chgData name="Thomas Studer" userId="a6b292829dde18f8" providerId="LiveId" clId="{A7C997FD-5478-4070-9E8F-9360AC9FBC89}" dt="2021-09-16T16:10:02.638" v="109" actId="6264"/>
          <ac:spMkLst>
            <pc:docMk/>
            <pc:sldMk cId="4277672076" sldId="278"/>
            <ac:spMk id="14" creationId="{D50109F6-D056-4527-A445-2C81AA78F517}"/>
          </ac:spMkLst>
        </pc:spChg>
        <pc:spChg chg="add del mod">
          <ac:chgData name="Thomas Studer" userId="a6b292829dde18f8" providerId="LiveId" clId="{A7C997FD-5478-4070-9E8F-9360AC9FBC89}" dt="2021-09-16T16:10:19.461" v="114"/>
          <ac:spMkLst>
            <pc:docMk/>
            <pc:sldMk cId="4277672076" sldId="278"/>
            <ac:spMk id="16" creationId="{B5AC8A88-72BE-4736-B611-6FDB7CA0A1D1}"/>
          </ac:spMkLst>
        </pc:spChg>
        <pc:picChg chg="del mod ord">
          <ac:chgData name="Thomas Studer" userId="a6b292829dde18f8" providerId="LiveId" clId="{A7C997FD-5478-4070-9E8F-9360AC9FBC89}" dt="2021-09-16T16:10:15.533" v="113" actId="21"/>
          <ac:picMkLst>
            <pc:docMk/>
            <pc:sldMk cId="4277672076" sldId="278"/>
            <ac:picMk id="11" creationId="{CF375D7B-5ED7-49A5-B1C8-442CD76A8AB6}"/>
          </ac:picMkLst>
        </pc:picChg>
        <pc:picChg chg="add mod">
          <ac:chgData name="Thomas Studer" userId="a6b292829dde18f8" providerId="LiveId" clId="{A7C997FD-5478-4070-9E8F-9360AC9FBC89}" dt="2021-09-16T16:12:43.334" v="126" actId="14100"/>
          <ac:picMkLst>
            <pc:docMk/>
            <pc:sldMk cId="4277672076" sldId="278"/>
            <ac:picMk id="17" creationId="{DC1D03AB-5A63-4B17-A88D-4382CC0D0E8A}"/>
          </ac:picMkLst>
        </pc:picChg>
      </pc:sldChg>
      <pc:sldChg chg="addSp delSp modSp mod chgLayout">
        <pc:chgData name="Thomas Studer" userId="a6b292829dde18f8" providerId="LiveId" clId="{A7C997FD-5478-4070-9E8F-9360AC9FBC89}" dt="2021-09-16T16:12:38.641" v="125" actId="14100"/>
        <pc:sldMkLst>
          <pc:docMk/>
          <pc:sldMk cId="3262946257" sldId="279"/>
        </pc:sldMkLst>
        <pc:spChg chg="mod or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2" creationId="{00000000-0000-0000-0000-000000000000}"/>
          </ac:spMkLst>
        </pc:spChg>
        <pc:spChg chg="mod or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3" creationId="{00000000-0000-0000-0000-000000000000}"/>
          </ac:spMkLst>
        </pc:spChg>
        <pc:spChg chg="add del mod">
          <ac:chgData name="Thomas Studer" userId="a6b292829dde18f8" providerId="LiveId" clId="{A7C997FD-5478-4070-9E8F-9360AC9FBC89}" dt="2021-09-16T16:06:10.213" v="85" actId="6264"/>
          <ac:spMkLst>
            <pc:docMk/>
            <pc:sldMk cId="3262946257" sldId="279"/>
            <ac:spMk id="4" creationId="{66795EE1-3474-4F0F-BD89-619E947118E5}"/>
          </ac:spMkLst>
        </pc:spChg>
        <pc:spChg chg="add del mod">
          <ac:chgData name="Thomas Studer" userId="a6b292829dde18f8" providerId="LiveId" clId="{A7C997FD-5478-4070-9E8F-9360AC9FBC89}" dt="2021-09-16T16:06:10.213" v="85" actId="6264"/>
          <ac:spMkLst>
            <pc:docMk/>
            <pc:sldMk cId="3262946257" sldId="279"/>
            <ac:spMk id="5" creationId="{7775FD48-207B-4BE8-B7AE-C397FBEA0C3D}"/>
          </ac:spMkLst>
        </pc:spChg>
        <pc:spChg chg="add del mod">
          <ac:chgData name="Thomas Studer" userId="a6b292829dde18f8" providerId="LiveId" clId="{A7C997FD-5478-4070-9E8F-9360AC9FBC89}" dt="2021-09-16T16:06:10.213" v="85" actId="6264"/>
          <ac:spMkLst>
            <pc:docMk/>
            <pc:sldMk cId="3262946257" sldId="279"/>
            <ac:spMk id="6" creationId="{76E34ED6-5E78-4723-B229-BDFB87ADA4C5}"/>
          </ac:spMkLst>
        </pc:spChg>
        <pc:spChg chg="add del mod">
          <ac:chgData name="Thomas Studer" userId="a6b292829dde18f8" providerId="LiveId" clId="{A7C997FD-5478-4070-9E8F-9360AC9FBC89}" dt="2021-09-16T16:06:10.213" v="85" actId="6264"/>
          <ac:spMkLst>
            <pc:docMk/>
            <pc:sldMk cId="3262946257" sldId="279"/>
            <ac:spMk id="7" creationId="{05B1674B-879B-4278-9AE9-8171516A30FB}"/>
          </ac:spMkLst>
        </pc:spChg>
        <pc:spChg chg="add del mo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8" creationId="{CF1C05C7-53B8-4C60-BED2-3BBABE24BE51}"/>
          </ac:spMkLst>
        </pc:spChg>
        <pc:spChg chg="add del mo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9" creationId="{9EE2082E-ED1A-4AFB-9F72-B212BFE07335}"/>
          </ac:spMkLst>
        </pc:spChg>
        <pc:spChg chg="mod or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12" creationId="{53E641EE-3E5A-4BE7-B423-5D6A94414D70}"/>
          </ac:spMkLst>
        </pc:spChg>
        <pc:spChg chg="add del mo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13" creationId="{D33877F3-D0E5-4B68-B4C3-A2B4ADF5B8E7}"/>
          </ac:spMkLst>
        </pc:spChg>
        <pc:spChg chg="add del mod">
          <ac:chgData name="Thomas Studer" userId="a6b292829dde18f8" providerId="LiveId" clId="{A7C997FD-5478-4070-9E8F-9360AC9FBC89}" dt="2021-09-16T16:10:04.992" v="110" actId="6264"/>
          <ac:spMkLst>
            <pc:docMk/>
            <pc:sldMk cId="3262946257" sldId="279"/>
            <ac:spMk id="14" creationId="{21D4A859-80D5-4282-97B2-7AF0F210E5CB}"/>
          </ac:spMkLst>
        </pc:spChg>
        <pc:spChg chg="add del mod">
          <ac:chgData name="Thomas Studer" userId="a6b292829dde18f8" providerId="LiveId" clId="{A7C997FD-5478-4070-9E8F-9360AC9FBC89}" dt="2021-09-16T16:10:11.474" v="112"/>
          <ac:spMkLst>
            <pc:docMk/>
            <pc:sldMk cId="3262946257" sldId="279"/>
            <ac:spMk id="16" creationId="{7F87B6CF-FFAD-403D-9CB5-0AB2142A459C}"/>
          </ac:spMkLst>
        </pc:spChg>
        <pc:picChg chg="del mod ord">
          <ac:chgData name="Thomas Studer" userId="a6b292829dde18f8" providerId="LiveId" clId="{A7C997FD-5478-4070-9E8F-9360AC9FBC89}" dt="2021-09-16T16:10:08.941" v="111" actId="21"/>
          <ac:picMkLst>
            <pc:docMk/>
            <pc:sldMk cId="3262946257" sldId="279"/>
            <ac:picMk id="11" creationId="{ED9BCEF9-845A-4BCA-A8C1-1B31FD1DAC3F}"/>
          </ac:picMkLst>
        </pc:picChg>
        <pc:picChg chg="add mod">
          <ac:chgData name="Thomas Studer" userId="a6b292829dde18f8" providerId="LiveId" clId="{A7C997FD-5478-4070-9E8F-9360AC9FBC89}" dt="2021-09-16T16:12:38.641" v="125" actId="14100"/>
          <ac:picMkLst>
            <pc:docMk/>
            <pc:sldMk cId="3262946257" sldId="279"/>
            <ac:picMk id="17" creationId="{457060A3-BE40-402E-A36A-CCC558475D2C}"/>
          </ac:picMkLst>
        </pc:picChg>
      </pc:sldChg>
      <pc:sldChg chg="addSp delSp modSp mod modClrScheme chgLayout">
        <pc:chgData name="Thomas Studer" userId="a6b292829dde18f8" providerId="LiveId" clId="{A7C997FD-5478-4070-9E8F-9360AC9FBC89}" dt="2021-09-17T06:27:09.533" v="157" actId="1076"/>
        <pc:sldMkLst>
          <pc:docMk/>
          <pc:sldMk cId="3395997447" sldId="281"/>
        </pc:sldMkLst>
        <pc:spChg chg="mod ord">
          <ac:chgData name="Thomas Studer" userId="a6b292829dde18f8" providerId="LiveId" clId="{A7C997FD-5478-4070-9E8F-9360AC9FBC89}" dt="2021-09-17T06:27:00.415" v="156" actId="700"/>
          <ac:spMkLst>
            <pc:docMk/>
            <pc:sldMk cId="3395997447" sldId="281"/>
            <ac:spMk id="2" creationId="{C66D93A9-0747-4B10-9EEA-FC38EBA023FC}"/>
          </ac:spMkLst>
        </pc:spChg>
        <pc:spChg chg="add del mod ord">
          <ac:chgData name="Thomas Studer" userId="a6b292829dde18f8" providerId="LiveId" clId="{A7C997FD-5478-4070-9E8F-9360AC9FBC89}" dt="2021-09-17T06:23:19.351" v="132"/>
          <ac:spMkLst>
            <pc:docMk/>
            <pc:sldMk cId="3395997447" sldId="281"/>
            <ac:spMk id="3" creationId="{F453C43D-C8D8-4E4B-BACA-DA405A6D0F22}"/>
          </ac:spMkLst>
        </pc:spChg>
        <pc:spChg chg="mod ord">
          <ac:chgData name="Thomas Studer" userId="a6b292829dde18f8" providerId="LiveId" clId="{A7C997FD-5478-4070-9E8F-9360AC9FBC89}" dt="2021-09-17T06:27:00.415" v="156" actId="700"/>
          <ac:spMkLst>
            <pc:docMk/>
            <pc:sldMk cId="3395997447" sldId="281"/>
            <ac:spMk id="5" creationId="{5DB2352E-CE7F-4DC1-B8EB-4845805A992F}"/>
          </ac:spMkLst>
        </pc:spChg>
        <pc:picChg chg="add mod ord">
          <ac:chgData name="Thomas Studer" userId="a6b292829dde18f8" providerId="LiveId" clId="{A7C997FD-5478-4070-9E8F-9360AC9FBC89}" dt="2021-09-17T06:27:09.533" v="157" actId="1076"/>
          <ac:picMkLst>
            <pc:docMk/>
            <pc:sldMk cId="3395997447" sldId="281"/>
            <ac:picMk id="4" creationId="{79D4588E-E93E-49DA-97DB-1F7EDFB295FC}"/>
          </ac:picMkLst>
        </pc:picChg>
      </pc:sldChg>
      <pc:sldMasterChg chg="modSldLayout">
        <pc:chgData name="Thomas Studer" userId="a6b292829dde18f8" providerId="LiveId" clId="{A7C997FD-5478-4070-9E8F-9360AC9FBC89}" dt="2021-09-16T16:07:54.498" v="95" actId="14100"/>
        <pc:sldMasterMkLst>
          <pc:docMk/>
          <pc:sldMasterMk cId="4240431826" sldId="2147483648"/>
        </pc:sldMasterMkLst>
        <pc:sldLayoutChg chg="modSp mod">
          <pc:chgData name="Thomas Studer" userId="a6b292829dde18f8" providerId="LiveId" clId="{A7C997FD-5478-4070-9E8F-9360AC9FBC89}" dt="2021-09-16T16:07:54.498" v="95" actId="14100"/>
          <pc:sldLayoutMkLst>
            <pc:docMk/>
            <pc:sldMasterMk cId="4240431826" sldId="2147483648"/>
            <pc:sldLayoutMk cId="3412323928" sldId="2147483661"/>
          </pc:sldLayoutMkLst>
          <pc:spChg chg="mod">
            <ac:chgData name="Thomas Studer" userId="a6b292829dde18f8" providerId="LiveId" clId="{A7C997FD-5478-4070-9E8F-9360AC9FBC89}" dt="2021-09-16T16:07:54.498" v="95" actId="14100"/>
            <ac:spMkLst>
              <pc:docMk/>
              <pc:sldMasterMk cId="4240431826" sldId="2147483648"/>
              <pc:sldLayoutMk cId="3412323928" sldId="2147483661"/>
              <ac:spMk id="2" creationId="{4CF87A3B-C557-47D3-9024-80BFFF0AAADD}"/>
            </ac:spMkLst>
          </pc:spChg>
          <pc:spChg chg="mod">
            <ac:chgData name="Thomas Studer" userId="a6b292829dde18f8" providerId="LiveId" clId="{A7C997FD-5478-4070-9E8F-9360AC9FBC89}" dt="2021-09-16T16:05:13.582" v="74" actId="1076"/>
            <ac:spMkLst>
              <pc:docMk/>
              <pc:sldMasterMk cId="4240431826" sldId="2147483648"/>
              <pc:sldLayoutMk cId="3412323928" sldId="2147483661"/>
              <ac:spMk id="4" creationId="{09F399DB-8263-4814-BAEA-3A583EE88267}"/>
            </ac:spMkLst>
          </pc:spChg>
        </pc:sldLayoutChg>
      </pc:sldMasterChg>
    </pc:docChg>
  </pc:docChgLst>
  <pc:docChgLst>
    <pc:chgData name="Thomas Studer" userId="a6b292829dde18f8" providerId="LiveId" clId="{3C0DA538-DBCF-43EE-8468-01592695421C}"/>
    <pc:docChg chg="undo redo custSel modSld modMainMaster">
      <pc:chgData name="Thomas Studer" userId="a6b292829dde18f8" providerId="LiveId" clId="{3C0DA538-DBCF-43EE-8468-01592695421C}" dt="2021-08-10T08:35:35.031" v="289"/>
      <pc:docMkLst>
        <pc:docMk/>
      </pc:docMkLst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3649495967" sldId="256"/>
        </pc:sldMkLst>
      </pc:sldChg>
      <pc:sldChg chg="modTransition modAnim">
        <pc:chgData name="Thomas Studer" userId="a6b292829dde18f8" providerId="LiveId" clId="{3C0DA538-DBCF-43EE-8468-01592695421C}" dt="2021-08-10T08:25:38.843" v="170"/>
        <pc:sldMkLst>
          <pc:docMk/>
          <pc:sldMk cId="0" sldId="257"/>
        </pc:sldMkLst>
      </pc:sldChg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0" sldId="265"/>
        </pc:sldMkLst>
      </pc:sldChg>
      <pc:sldChg chg="addSp modSp mod modTransition">
        <pc:chgData name="Thomas Studer" userId="a6b292829dde18f8" providerId="LiveId" clId="{3C0DA538-DBCF-43EE-8468-01592695421C}" dt="2021-08-10T08:33:14.953" v="277"/>
        <pc:sldMkLst>
          <pc:docMk/>
          <pc:sldMk cId="1193492021" sldId="267"/>
        </pc:sldMkLst>
        <pc:spChg chg="add mod">
          <ac:chgData name="Thomas Studer" userId="a6b292829dde18f8" providerId="LiveId" clId="{3C0DA538-DBCF-43EE-8468-01592695421C}" dt="2021-08-10T08:32:57.993" v="276" actId="1076"/>
          <ac:spMkLst>
            <pc:docMk/>
            <pc:sldMk cId="1193492021" sldId="267"/>
            <ac:spMk id="6" creationId="{4D879441-9ACA-4935-B671-14394E6B4E37}"/>
          </ac:spMkLst>
        </pc:spChg>
        <pc:picChg chg="mod">
          <ac:chgData name="Thomas Studer" userId="a6b292829dde18f8" providerId="LiveId" clId="{3C0DA538-DBCF-43EE-8468-01592695421C}" dt="2021-08-10T08:33:14.953" v="277"/>
          <ac:picMkLst>
            <pc:docMk/>
            <pc:sldMk cId="1193492021" sldId="267"/>
            <ac:picMk id="22" creationId="{3EECC708-05A6-4A59-8C4E-D19227FCA50E}"/>
          </ac:picMkLst>
        </pc:picChg>
      </pc:sldChg>
      <pc:sldChg chg="modSp mod modTransition">
        <pc:chgData name="Thomas Studer" userId="a6b292829dde18f8" providerId="LiveId" clId="{3C0DA538-DBCF-43EE-8468-01592695421C}" dt="2021-08-10T08:20:38.569" v="88" actId="14100"/>
        <pc:sldMkLst>
          <pc:docMk/>
          <pc:sldMk cId="2803284332" sldId="268"/>
        </pc:sldMkLst>
        <pc:spChg chg="mod">
          <ac:chgData name="Thomas Studer" userId="a6b292829dde18f8" providerId="LiveId" clId="{3C0DA538-DBCF-43EE-8468-01592695421C}" dt="2021-08-10T08:20:38.569" v="88" actId="14100"/>
          <ac:spMkLst>
            <pc:docMk/>
            <pc:sldMk cId="2803284332" sldId="268"/>
            <ac:spMk id="10" creationId="{00000000-0000-0000-0000-000000000000}"/>
          </ac:spMkLst>
        </pc:spChg>
      </pc:sldChg>
      <pc:sldChg chg="modSp mod modTransition">
        <pc:chgData name="Thomas Studer" userId="a6b292829dde18f8" providerId="LiveId" clId="{3C0DA538-DBCF-43EE-8468-01592695421C}" dt="2021-08-10T08:30:58.725" v="192" actId="196"/>
        <pc:sldMkLst>
          <pc:docMk/>
          <pc:sldMk cId="2251446899" sldId="270"/>
        </pc:sldMkLst>
        <pc:grpChg chg="mod">
          <ac:chgData name="Thomas Studer" userId="a6b292829dde18f8" providerId="LiveId" clId="{3C0DA538-DBCF-43EE-8468-01592695421C}" dt="2021-08-10T08:28:47.372" v="175"/>
          <ac:grpSpMkLst>
            <pc:docMk/>
            <pc:sldMk cId="2251446899" sldId="270"/>
            <ac:grpSpMk id="15" creationId="{143D224C-8553-4AE5-861B-F00DB239F43E}"/>
          </ac:grpSpMkLst>
        </pc:grpChg>
        <pc:grpChg chg="mod">
          <ac:chgData name="Thomas Studer" userId="a6b292829dde18f8" providerId="LiveId" clId="{3C0DA538-DBCF-43EE-8468-01592695421C}" dt="2021-08-10T08:30:45.304" v="191"/>
          <ac:grpSpMkLst>
            <pc:docMk/>
            <pc:sldMk cId="2251446899" sldId="270"/>
            <ac:grpSpMk id="24" creationId="{39AC3E6C-A218-4E4E-B8EE-4F11C475D6E6}"/>
          </ac:grpSpMkLst>
        </pc:grpChg>
        <pc:grpChg chg="mod">
          <ac:chgData name="Thomas Studer" userId="a6b292829dde18f8" providerId="LiveId" clId="{3C0DA538-DBCF-43EE-8468-01592695421C}" dt="2021-08-10T08:30:58.725" v="192" actId="196"/>
          <ac:grpSpMkLst>
            <pc:docMk/>
            <pc:sldMk cId="2251446899" sldId="270"/>
            <ac:grpSpMk id="33" creationId="{01E19DE0-E7CB-4AAF-A734-75DA0612C973}"/>
          </ac:grpSpMkLst>
        </pc:grpChg>
        <pc:picChg chg="mod">
          <ac:chgData name="Thomas Studer" userId="a6b292829dde18f8" providerId="LiveId" clId="{3C0DA538-DBCF-43EE-8468-01592695421C}" dt="2021-08-10T08:28:17.810" v="173" actId="1362"/>
          <ac:picMkLst>
            <pc:docMk/>
            <pc:sldMk cId="2251446899" sldId="270"/>
            <ac:picMk id="3" creationId="{CD246CC4-A20D-4D4B-B341-006A07B884EE}"/>
          </ac:picMkLst>
        </pc:picChg>
        <pc:picChg chg="mod">
          <ac:chgData name="Thomas Studer" userId="a6b292829dde18f8" providerId="LiveId" clId="{3C0DA538-DBCF-43EE-8468-01592695421C}" dt="2021-08-10T08:30:23.338" v="185"/>
          <ac:picMkLst>
            <pc:docMk/>
            <pc:sldMk cId="2251446899" sldId="270"/>
            <ac:picMk id="22" creationId="{CC0F7A92-EEFD-4C58-9195-523691B12444}"/>
          </ac:picMkLst>
        </pc:picChg>
      </pc:sldChg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3408091465" sldId="271"/>
        </pc:sldMkLst>
      </pc:sldChg>
      <pc:sldChg chg="modSp mod modTransition">
        <pc:chgData name="Thomas Studer" userId="a6b292829dde18f8" providerId="LiveId" clId="{3C0DA538-DBCF-43EE-8468-01592695421C}" dt="2021-08-10T08:18:59.878" v="74"/>
        <pc:sldMkLst>
          <pc:docMk/>
          <pc:sldMk cId="1345960727" sldId="275"/>
        </pc:sldMkLst>
        <pc:spChg chg="mod">
          <ac:chgData name="Thomas Studer" userId="a6b292829dde18f8" providerId="LiveId" clId="{3C0DA538-DBCF-43EE-8468-01592695421C}" dt="2021-08-10T08:13:19.149" v="0"/>
          <ac:spMkLst>
            <pc:docMk/>
            <pc:sldMk cId="1345960727" sldId="275"/>
            <ac:spMk id="3" creationId="{00000000-0000-0000-0000-000000000000}"/>
          </ac:spMkLst>
        </pc:spChg>
      </pc:sldChg>
      <pc:sldChg chg="addSp delSp modSp mod modTransition modClrScheme chgLayout">
        <pc:chgData name="Thomas Studer" userId="a6b292829dde18f8" providerId="LiveId" clId="{3C0DA538-DBCF-43EE-8468-01592695421C}" dt="2021-08-10T08:21:58.305" v="113" actId="6549"/>
        <pc:sldMkLst>
          <pc:docMk/>
          <pc:sldMk cId="104217994" sldId="276"/>
        </pc:sldMkLst>
        <pc:spChg chg="mod ord">
          <ac:chgData name="Thomas Studer" userId="a6b292829dde18f8" providerId="LiveId" clId="{3C0DA538-DBCF-43EE-8468-01592695421C}" dt="2021-08-10T08:20:53.606" v="89" actId="700"/>
          <ac:spMkLst>
            <pc:docMk/>
            <pc:sldMk cId="104217994" sldId="276"/>
            <ac:spMk id="2" creationId="{2B94156A-E6C4-4AA7-AED6-3D9E3682D41E}"/>
          </ac:spMkLst>
        </pc:spChg>
        <pc:spChg chg="add mod ord">
          <ac:chgData name="Thomas Studer" userId="a6b292829dde18f8" providerId="LiveId" clId="{3C0DA538-DBCF-43EE-8468-01592695421C}" dt="2021-08-10T08:21:36.356" v="93"/>
          <ac:spMkLst>
            <pc:docMk/>
            <pc:sldMk cId="104217994" sldId="276"/>
            <ac:spMk id="3" creationId="{833260B7-D8E6-4A40-93B7-B5E1466C8BEA}"/>
          </ac:spMkLst>
        </pc:spChg>
        <pc:spChg chg="add mod ord">
          <ac:chgData name="Thomas Studer" userId="a6b292829dde18f8" providerId="LiveId" clId="{3C0DA538-DBCF-43EE-8468-01592695421C}" dt="2021-08-10T08:21:58.305" v="113" actId="6549"/>
          <ac:spMkLst>
            <pc:docMk/>
            <pc:sldMk cId="104217994" sldId="276"/>
            <ac:spMk id="4" creationId="{9D840666-8AC2-4C74-A70F-1999A2D4496F}"/>
          </ac:spMkLst>
        </pc:spChg>
        <pc:spChg chg="add del mod ord">
          <ac:chgData name="Thomas Studer" userId="a6b292829dde18f8" providerId="LiveId" clId="{3C0DA538-DBCF-43EE-8468-01592695421C}" dt="2021-08-10T08:21:07.686" v="91"/>
          <ac:spMkLst>
            <pc:docMk/>
            <pc:sldMk cId="104217994" sldId="276"/>
            <ac:spMk id="5" creationId="{4044B4E7-7E9D-4BA2-A699-9234ABE4AFC2}"/>
          </ac:spMkLst>
        </pc:spChg>
        <pc:spChg chg="mod">
          <ac:chgData name="Thomas Studer" userId="a6b292829dde18f8" providerId="LiveId" clId="{3C0DA538-DBCF-43EE-8468-01592695421C}" dt="2021-08-10T08:21:15.728" v="92" actId="1076"/>
          <ac:spMkLst>
            <pc:docMk/>
            <pc:sldMk cId="104217994" sldId="276"/>
            <ac:spMk id="10" creationId="{00000000-0000-0000-0000-000000000000}"/>
          </ac:spMkLst>
        </pc:spChg>
        <pc:picChg chg="del">
          <ac:chgData name="Thomas Studer" userId="a6b292829dde18f8" providerId="LiveId" clId="{3C0DA538-DBCF-43EE-8468-01592695421C}" dt="2021-08-10T08:21:04.620" v="90" actId="21"/>
          <ac:picMkLst>
            <pc:docMk/>
            <pc:sldMk cId="104217994" sldId="276"/>
            <ac:picMk id="8" creationId="{7EE44CF6-A21A-4CC4-A96B-7B114C95245C}"/>
          </ac:picMkLst>
        </pc:picChg>
        <pc:picChg chg="add mod">
          <ac:chgData name="Thomas Studer" userId="a6b292829dde18f8" providerId="LiveId" clId="{3C0DA538-DBCF-43EE-8468-01592695421C}" dt="2021-08-10T08:21:07.686" v="91"/>
          <ac:picMkLst>
            <pc:docMk/>
            <pc:sldMk cId="104217994" sldId="276"/>
            <ac:picMk id="9" creationId="{CE3CE26E-8B8A-44F8-A3BC-B7C5861BDFEE}"/>
          </ac:picMkLst>
        </pc:picChg>
      </pc:sldChg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3134442366" sldId="277"/>
        </pc:sldMkLst>
      </pc:sldChg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4277672076" sldId="278"/>
        </pc:sldMkLst>
      </pc:sldChg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3262946257" sldId="279"/>
        </pc:sldMkLst>
      </pc:sldChg>
      <pc:sldChg chg="modSp mod modTransition">
        <pc:chgData name="Thomas Studer" userId="a6b292829dde18f8" providerId="LiveId" clId="{3C0DA538-DBCF-43EE-8468-01592695421C}" dt="2021-08-10T08:31:53.275" v="272"/>
        <pc:sldMkLst>
          <pc:docMk/>
          <pc:sldMk cId="3625017863" sldId="280"/>
        </pc:sldMkLst>
        <pc:graphicFrameChg chg="modGraphic">
          <ac:chgData name="Thomas Studer" userId="a6b292829dde18f8" providerId="LiveId" clId="{3C0DA538-DBCF-43EE-8468-01592695421C}" dt="2021-08-10T08:31:53.275" v="272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  <pc:sldChg chg="modTransition">
        <pc:chgData name="Thomas Studer" userId="a6b292829dde18f8" providerId="LiveId" clId="{3C0DA538-DBCF-43EE-8468-01592695421C}" dt="2021-08-10T08:18:59.878" v="74"/>
        <pc:sldMkLst>
          <pc:docMk/>
          <pc:sldMk cId="3395997447" sldId="281"/>
        </pc:sldMkLst>
      </pc:sldChg>
      <pc:sldChg chg="modSp modTransition">
        <pc:chgData name="Thomas Studer" userId="a6b292829dde18f8" providerId="LiveId" clId="{3C0DA538-DBCF-43EE-8468-01592695421C}" dt="2021-08-10T08:35:35.031" v="289"/>
        <pc:sldMkLst>
          <pc:docMk/>
          <pc:sldMk cId="1199914588" sldId="282"/>
        </pc:sldMkLst>
        <pc:graphicFrameChg chg="mod">
          <ac:chgData name="Thomas Studer" userId="a6b292829dde18f8" providerId="LiveId" clId="{3C0DA538-DBCF-43EE-8468-01592695421C}" dt="2021-08-10T08:35:35.031" v="289"/>
          <ac:graphicFrameMkLst>
            <pc:docMk/>
            <pc:sldMk cId="1199914588" sldId="282"/>
            <ac:graphicFrameMk id="4" creationId="{58264EF0-60AD-4CA3-8586-B4FDC766A81D}"/>
          </ac:graphicFrameMkLst>
        </pc:graphicFrameChg>
      </pc:sldChg>
      <pc:sldMasterChg chg="modSp mod modTransition modSldLayout">
        <pc:chgData name="Thomas Studer" userId="a6b292829dde18f8" providerId="LiveId" clId="{3C0DA538-DBCF-43EE-8468-01592695421C}" dt="2021-08-10T08:34:30.429" v="279" actId="1076"/>
        <pc:sldMasterMkLst>
          <pc:docMk/>
          <pc:sldMasterMk cId="4240431826" sldId="2147483648"/>
        </pc:sldMasterMkLst>
        <pc:spChg chg="mod">
          <ac:chgData name="Thomas Studer" userId="a6b292829dde18f8" providerId="LiveId" clId="{3C0DA538-DBCF-43EE-8468-01592695421C}" dt="2021-08-10T08:14:03.307" v="1" actId="2711"/>
          <ac:spMkLst>
            <pc:docMk/>
            <pc:sldMasterMk cId="4240431826" sldId="2147483648"/>
            <ac:spMk id="2" creationId="{C1C0577D-2487-4B88-9A6B-3EC389DA4CDD}"/>
          </ac:spMkLst>
        </pc:spChg>
        <pc:spChg chg="mod">
          <ac:chgData name="Thomas Studer" userId="a6b292829dde18f8" providerId="LiveId" clId="{3C0DA538-DBCF-43EE-8468-01592695421C}" dt="2021-08-10T08:14:08.916" v="2" actId="2711"/>
          <ac:spMkLst>
            <pc:docMk/>
            <pc:sldMasterMk cId="4240431826" sldId="2147483648"/>
            <ac:spMk id="3" creationId="{1F7AC94C-5EC8-465F-B32B-5209B575DAE1}"/>
          </ac:spMkLst>
        </pc:spChg>
        <pc:spChg chg="mod">
          <ac:chgData name="Thomas Studer" userId="a6b292829dde18f8" providerId="LiveId" clId="{3C0DA538-DBCF-43EE-8468-01592695421C}" dt="2021-08-10T08:19:25.744" v="75" actId="1076"/>
          <ac:spMkLst>
            <pc:docMk/>
            <pc:sldMasterMk cId="4240431826" sldId="2147483648"/>
            <ac:spMk id="6" creationId="{BB5ABCAD-773C-49E4-A070-CDC2950A12B7}"/>
          </ac:spMkLst>
        </pc:spChg>
        <pc:spChg chg="mod">
          <ac:chgData name="Thomas Studer" userId="a6b292829dde18f8" providerId="LiveId" clId="{3C0DA538-DBCF-43EE-8468-01592695421C}" dt="2021-08-10T08:18:03.438" v="72" actId="207"/>
          <ac:spMkLst>
            <pc:docMk/>
            <pc:sldMasterMk cId="4240431826" sldId="2147483648"/>
            <ac:spMk id="7" creationId="{A654E9B8-FACC-4D43-8C58-F0ADDF4BE3ED}"/>
          </ac:spMkLst>
        </pc:sp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282535781" sldId="2147483649"/>
          </pc:sldLayoutMkLst>
        </pc:sldLayoutChg>
        <pc:sldLayoutChg chg="modSp mod modTransition">
          <pc:chgData name="Thomas Studer" userId="a6b292829dde18f8" providerId="LiveId" clId="{3C0DA538-DBCF-43EE-8468-01592695421C}" dt="2021-08-10T08:34:30.429" v="279" actId="1076"/>
          <pc:sldLayoutMkLst>
            <pc:docMk/>
            <pc:sldMasterMk cId="4240431826" sldId="2147483648"/>
            <pc:sldLayoutMk cId="4093383655" sldId="2147483650"/>
          </pc:sldLayoutMkLst>
          <pc:spChg chg="mod">
            <ac:chgData name="Thomas Studer" userId="a6b292829dde18f8" providerId="LiveId" clId="{3C0DA538-DBCF-43EE-8468-01592695421C}" dt="2021-08-10T08:34:30.429" v="279" actId="1076"/>
            <ac:spMkLst>
              <pc:docMk/>
              <pc:sldMasterMk cId="4240431826" sldId="2147483648"/>
              <pc:sldLayoutMk cId="4093383655" sldId="2147483650"/>
              <ac:spMk id="6" creationId="{536A2794-C688-4AA3-BDB1-95A15C7B89AE}"/>
            </ac:spMkLst>
          </pc:spChg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3958946108" sldId="2147483651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3860237431" sldId="2147483652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4028039140" sldId="2147483653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3994050148" sldId="2147483654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3649455194" sldId="2147483655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2501024054" sldId="2147483656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2167656533" sldId="2147483657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3244529977" sldId="2147483658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2509122779" sldId="2147483659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684344018" sldId="2147483660"/>
          </pc:sldLayoutMkLst>
        </pc:sldLayoutChg>
        <pc:sldLayoutChg chg="modTransition">
          <pc:chgData name="Thomas Studer" userId="a6b292829dde18f8" providerId="LiveId" clId="{3C0DA538-DBCF-43EE-8468-01592695421C}" dt="2021-08-10T08:18:59.878" v="74"/>
          <pc:sldLayoutMkLst>
            <pc:docMk/>
            <pc:sldMasterMk cId="4240431826" sldId="2147483648"/>
            <pc:sldLayoutMk cId="3412323928" sldId="2147483661"/>
          </pc:sldLayoutMkLst>
        </pc:sldLayoutChg>
      </pc:sldMasterChg>
    </pc:docChg>
  </pc:docChgLst>
  <pc:docChgLst>
    <pc:chgData name="Thomas Studer" userId="a6b292829dde18f8" providerId="LiveId" clId="{27287B29-31DE-4BCA-B7D7-E193945FB8D6}"/>
    <pc:docChg chg="modSld">
      <pc:chgData name="Thomas Studer" userId="a6b292829dde18f8" providerId="LiveId" clId="{27287B29-31DE-4BCA-B7D7-E193945FB8D6}" dt="2022-01-27T14:57:24.422" v="0" actId="1076"/>
      <pc:docMkLst>
        <pc:docMk/>
      </pc:docMkLst>
      <pc:sldChg chg="modSp mod">
        <pc:chgData name="Thomas Studer" userId="a6b292829dde18f8" providerId="LiveId" clId="{27287B29-31DE-4BCA-B7D7-E193945FB8D6}" dt="2022-01-27T14:57:24.422" v="0" actId="1076"/>
        <pc:sldMkLst>
          <pc:docMk/>
          <pc:sldMk cId="3625017863" sldId="280"/>
        </pc:sldMkLst>
        <pc:graphicFrameChg chg="mod">
          <ac:chgData name="Thomas Studer" userId="a6b292829dde18f8" providerId="LiveId" clId="{27287B29-31DE-4BCA-B7D7-E193945FB8D6}" dt="2022-01-27T14:57:24.422" v="0" actId="1076"/>
          <ac:graphicFrameMkLst>
            <pc:docMk/>
            <pc:sldMk cId="3625017863" sldId="280"/>
            <ac:graphicFrameMk id="10" creationId="{C6DB4A5F-726B-487D-91EF-33AB426C2934}"/>
          </ac:graphicFrameMkLst>
        </pc:graphicFrameChg>
      </pc:sldChg>
    </pc:docChg>
  </pc:docChgLst>
  <pc:docChgLst>
    <pc:chgData name="Thomas Studer" userId="a6b292829dde18f8" providerId="LiveId" clId="{521F2A62-0C2C-4A2D-B1D8-92A0B3E477B1}"/>
    <pc:docChg chg="modSld modMainMaster">
      <pc:chgData name="Thomas Studer" userId="a6b292829dde18f8" providerId="LiveId" clId="{521F2A62-0C2C-4A2D-B1D8-92A0B3E477B1}" dt="2022-01-17T16:52:13.763" v="26" actId="1076"/>
      <pc:docMkLst>
        <pc:docMk/>
      </pc:docMkLst>
      <pc:sldChg chg="modSp mod">
        <pc:chgData name="Thomas Studer" userId="a6b292829dde18f8" providerId="LiveId" clId="{521F2A62-0C2C-4A2D-B1D8-92A0B3E477B1}" dt="2022-01-17T16:52:13.763" v="26" actId="1076"/>
        <pc:sldMkLst>
          <pc:docMk/>
          <pc:sldMk cId="2803284332" sldId="268"/>
        </pc:sldMkLst>
        <pc:picChg chg="mod">
          <ac:chgData name="Thomas Studer" userId="a6b292829dde18f8" providerId="LiveId" clId="{521F2A62-0C2C-4A2D-B1D8-92A0B3E477B1}" dt="2022-01-17T16:52:13.763" v="26" actId="1076"/>
          <ac:picMkLst>
            <pc:docMk/>
            <pc:sldMk cId="2803284332" sldId="268"/>
            <ac:picMk id="34" creationId="{4F098EC5-65A3-4D76-B4DE-64470B3922A5}"/>
          </ac:picMkLst>
        </pc:picChg>
      </pc:sldChg>
      <pc:sldChg chg="modSp mod">
        <pc:chgData name="Thomas Studer" userId="a6b292829dde18f8" providerId="LiveId" clId="{521F2A62-0C2C-4A2D-B1D8-92A0B3E477B1}" dt="2022-01-17T16:51:09.974" v="20" actId="1076"/>
        <pc:sldMkLst>
          <pc:docMk/>
          <pc:sldMk cId="3408091465" sldId="271"/>
        </pc:sldMkLst>
        <pc:picChg chg="mod">
          <ac:chgData name="Thomas Studer" userId="a6b292829dde18f8" providerId="LiveId" clId="{521F2A62-0C2C-4A2D-B1D8-92A0B3E477B1}" dt="2022-01-17T16:51:09.974" v="20" actId="1076"/>
          <ac:picMkLst>
            <pc:docMk/>
            <pc:sldMk cId="3408091465" sldId="271"/>
            <ac:picMk id="7" creationId="{991D3AF5-97DA-4308-84A1-8E8D5C2C3998}"/>
          </ac:picMkLst>
        </pc:picChg>
      </pc:sldChg>
      <pc:sldChg chg="modSp mod">
        <pc:chgData name="Thomas Studer" userId="a6b292829dde18f8" providerId="LiveId" clId="{521F2A62-0C2C-4A2D-B1D8-92A0B3E477B1}" dt="2022-01-17T16:50:18.431" v="13"/>
        <pc:sldMkLst>
          <pc:docMk/>
          <pc:sldMk cId="104217994" sldId="276"/>
        </pc:sldMkLst>
        <pc:picChg chg="mod">
          <ac:chgData name="Thomas Studer" userId="a6b292829dde18f8" providerId="LiveId" clId="{521F2A62-0C2C-4A2D-B1D8-92A0B3E477B1}" dt="2022-01-17T16:50:18.431" v="13"/>
          <ac:picMkLst>
            <pc:docMk/>
            <pc:sldMk cId="104217994" sldId="276"/>
            <ac:picMk id="8" creationId="{F7E2EA23-6B42-46FE-93DC-B3F4C21843EC}"/>
          </ac:picMkLst>
        </pc:picChg>
      </pc:sldChg>
      <pc:sldChg chg="modSp mod">
        <pc:chgData name="Thomas Studer" userId="a6b292829dde18f8" providerId="LiveId" clId="{521F2A62-0C2C-4A2D-B1D8-92A0B3E477B1}" dt="2022-01-17T16:50:27.269" v="16"/>
        <pc:sldMkLst>
          <pc:docMk/>
          <pc:sldMk cId="3134442366" sldId="277"/>
        </pc:sldMkLst>
        <pc:picChg chg="mod">
          <ac:chgData name="Thomas Studer" userId="a6b292829dde18f8" providerId="LiveId" clId="{521F2A62-0C2C-4A2D-B1D8-92A0B3E477B1}" dt="2022-01-17T16:50:27.269" v="16"/>
          <ac:picMkLst>
            <pc:docMk/>
            <pc:sldMk cId="3134442366" sldId="277"/>
            <ac:picMk id="7" creationId="{9FC42EFB-5E2C-4840-8738-70BDAE61E763}"/>
          </ac:picMkLst>
        </pc:picChg>
      </pc:sldChg>
      <pc:sldChg chg="modSp mod">
        <pc:chgData name="Thomas Studer" userId="a6b292829dde18f8" providerId="LiveId" clId="{521F2A62-0C2C-4A2D-B1D8-92A0B3E477B1}" dt="2022-01-17T16:50:39.051" v="19"/>
        <pc:sldMkLst>
          <pc:docMk/>
          <pc:sldMk cId="4277672076" sldId="278"/>
        </pc:sldMkLst>
        <pc:picChg chg="mod">
          <ac:chgData name="Thomas Studer" userId="a6b292829dde18f8" providerId="LiveId" clId="{521F2A62-0C2C-4A2D-B1D8-92A0B3E477B1}" dt="2022-01-17T16:50:39.051" v="19"/>
          <ac:picMkLst>
            <pc:docMk/>
            <pc:sldMk cId="4277672076" sldId="278"/>
            <ac:picMk id="7" creationId="{76AC52A1-74DF-41C4-AE58-EC26A30C62A6}"/>
          </ac:picMkLst>
        </pc:picChg>
      </pc:sldChg>
      <pc:sldChg chg="modSp mod">
        <pc:chgData name="Thomas Studer" userId="a6b292829dde18f8" providerId="LiveId" clId="{521F2A62-0C2C-4A2D-B1D8-92A0B3E477B1}" dt="2022-01-17T16:51:53.751" v="25"/>
        <pc:sldMkLst>
          <pc:docMk/>
          <pc:sldMk cId="3262946257" sldId="279"/>
        </pc:sldMkLst>
        <pc:picChg chg="mod">
          <ac:chgData name="Thomas Studer" userId="a6b292829dde18f8" providerId="LiveId" clId="{521F2A62-0C2C-4A2D-B1D8-92A0B3E477B1}" dt="2022-01-17T16:51:53.751" v="25"/>
          <ac:picMkLst>
            <pc:docMk/>
            <pc:sldMk cId="3262946257" sldId="279"/>
            <ac:picMk id="13" creationId="{E573610F-E7FE-4EBF-9EC5-F9BEF65FF994}"/>
          </ac:picMkLst>
        </pc:picChg>
      </pc:sldChg>
      <pc:sldMasterChg chg="modSldLayout">
        <pc:chgData name="Thomas Studer" userId="a6b292829dde18f8" providerId="LiveId" clId="{521F2A62-0C2C-4A2D-B1D8-92A0B3E477B1}" dt="2022-01-17T16:49:37.672" v="0" actId="14100"/>
        <pc:sldMasterMkLst>
          <pc:docMk/>
          <pc:sldMasterMk cId="4240431826" sldId="2147483648"/>
        </pc:sldMasterMkLst>
        <pc:sldLayoutChg chg="modSp mod">
          <pc:chgData name="Thomas Studer" userId="a6b292829dde18f8" providerId="LiveId" clId="{521F2A62-0C2C-4A2D-B1D8-92A0B3E477B1}" dt="2022-01-17T16:49:37.672" v="0" actId="14100"/>
          <pc:sldLayoutMkLst>
            <pc:docMk/>
            <pc:sldMasterMk cId="4240431826" sldId="2147483648"/>
            <pc:sldLayoutMk cId="3412323928" sldId="2147483661"/>
          </pc:sldLayoutMkLst>
          <pc:spChg chg="mod">
            <ac:chgData name="Thomas Studer" userId="a6b292829dde18f8" providerId="LiveId" clId="{521F2A62-0C2C-4A2D-B1D8-92A0B3E477B1}" dt="2022-01-17T16:49:37.672" v="0" actId="14100"/>
            <ac:spMkLst>
              <pc:docMk/>
              <pc:sldMasterMk cId="4240431826" sldId="2147483648"/>
              <pc:sldLayoutMk cId="3412323928" sldId="2147483661"/>
              <ac:spMk id="4" creationId="{09F399DB-8263-4814-BAEA-3A583EE88267}"/>
            </ac:spMkLst>
          </pc:spChg>
        </pc:sldLayoutChg>
      </pc:sldMasterChg>
    </pc:docChg>
  </pc:docChgLst>
  <pc:docChgLst>
    <pc:chgData name="Thomas Studer" userId="a6b292829dde18f8" providerId="LiveId" clId="{2E860D00-00AE-4BA8-8A00-71FDBDA22652}"/>
    <pc:docChg chg="modSld">
      <pc:chgData name="Thomas Studer" userId="a6b292829dde18f8" providerId="LiveId" clId="{2E860D00-00AE-4BA8-8A00-71FDBDA22652}" dt="2021-12-20T16:53:20.534" v="2" actId="20577"/>
      <pc:docMkLst>
        <pc:docMk/>
      </pc:docMkLst>
      <pc:sldChg chg="modSp mod">
        <pc:chgData name="Thomas Studer" userId="a6b292829dde18f8" providerId="LiveId" clId="{2E860D00-00AE-4BA8-8A00-71FDBDA22652}" dt="2021-12-20T16:53:20.534" v="2" actId="20577"/>
        <pc:sldMkLst>
          <pc:docMk/>
          <pc:sldMk cId="3649495967" sldId="256"/>
        </pc:sldMkLst>
        <pc:spChg chg="mod">
          <ac:chgData name="Thomas Studer" userId="a6b292829dde18f8" providerId="LiveId" clId="{2E860D00-00AE-4BA8-8A00-71FDBDA22652}" dt="2021-12-20T16:53:20.534" v="2" actId="20577"/>
          <ac:spMkLst>
            <pc:docMk/>
            <pc:sldMk cId="3649495967" sldId="256"/>
            <ac:spMk id="2" creationId="{F9E5E998-3392-470A-A7AC-8136AEBC28D0}"/>
          </ac:spMkLst>
        </pc:spChg>
      </pc:sldChg>
      <pc:sldChg chg="modSp mod">
        <pc:chgData name="Thomas Studer" userId="a6b292829dde18f8" providerId="LiveId" clId="{2E860D00-00AE-4BA8-8A00-71FDBDA22652}" dt="2021-12-20T16:44:01.725" v="0" actId="207"/>
        <pc:sldMkLst>
          <pc:docMk/>
          <pc:sldMk cId="104217994" sldId="276"/>
        </pc:sldMkLst>
        <pc:spChg chg="mod">
          <ac:chgData name="Thomas Studer" userId="a6b292829dde18f8" providerId="LiveId" clId="{2E860D00-00AE-4BA8-8A00-71FDBDA22652}" dt="2021-12-20T16:44:01.725" v="0" actId="207"/>
          <ac:spMkLst>
            <pc:docMk/>
            <pc:sldMk cId="104217994" sldId="276"/>
            <ac:spMk id="10" creationId="{00000000-0000-0000-0000-000000000000}"/>
          </ac:spMkLst>
        </pc:spChg>
      </pc:sldChg>
    </pc:docChg>
  </pc:docChgLst>
  <pc:docChgLst>
    <pc:chgData name="Thomas Studer" userId="a6b292829dde18f8" providerId="LiveId" clId="{644BDA96-F9DF-4FD2-8A99-9D62D8B1EC0B}"/>
    <pc:docChg chg="modSld">
      <pc:chgData name="Thomas Studer" userId="a6b292829dde18f8" providerId="LiveId" clId="{644BDA96-F9DF-4FD2-8A99-9D62D8B1EC0B}" dt="2021-10-15T08:26:30.411" v="36"/>
      <pc:docMkLst>
        <pc:docMk/>
      </pc:docMkLst>
      <pc:sldChg chg="modSp modAnim">
        <pc:chgData name="Thomas Studer" userId="a6b292829dde18f8" providerId="LiveId" clId="{644BDA96-F9DF-4FD2-8A99-9D62D8B1EC0B}" dt="2021-10-15T08:26:30.411" v="36"/>
        <pc:sldMkLst>
          <pc:docMk/>
          <pc:sldMk cId="0" sldId="257"/>
        </pc:sldMkLst>
        <pc:spChg chg="mod">
          <ac:chgData name="Thomas Studer" userId="a6b292829dde18f8" providerId="LiveId" clId="{644BDA96-F9DF-4FD2-8A99-9D62D8B1EC0B}" dt="2021-10-15T08:23:21.414" v="0" actId="207"/>
          <ac:spMkLst>
            <pc:docMk/>
            <pc:sldMk cId="0" sldId="257"/>
            <ac:spMk id="22" creationId="{FFD7FA0F-953F-4004-A379-A08B6A06D2F3}"/>
          </ac:spMkLst>
        </pc:spChg>
        <pc:spChg chg="mod">
          <ac:chgData name="Thomas Studer" userId="a6b292829dde18f8" providerId="LiveId" clId="{644BDA96-F9DF-4FD2-8A99-9D62D8B1EC0B}" dt="2021-10-15T08:23:26.052" v="3" actId="207"/>
          <ac:spMkLst>
            <pc:docMk/>
            <pc:sldMk cId="0" sldId="257"/>
            <ac:spMk id="23" creationId="{FAEFCC64-128D-4AEC-A9A3-2746A107E71C}"/>
          </ac:spMkLst>
        </pc:spChg>
        <pc:spChg chg="mod">
          <ac:chgData name="Thomas Studer" userId="a6b292829dde18f8" providerId="LiveId" clId="{644BDA96-F9DF-4FD2-8A99-9D62D8B1EC0B}" dt="2021-10-15T08:23:24.243" v="2" actId="207"/>
          <ac:spMkLst>
            <pc:docMk/>
            <pc:sldMk cId="0" sldId="257"/>
            <ac:spMk id="24" creationId="{388E9DD5-9E23-48DE-91D3-BBC72BB3AEC2}"/>
          </ac:spMkLst>
        </pc:spChg>
        <pc:spChg chg="mod">
          <ac:chgData name="Thomas Studer" userId="a6b292829dde18f8" providerId="LiveId" clId="{644BDA96-F9DF-4FD2-8A99-9D62D8B1EC0B}" dt="2021-10-15T08:23:31.463" v="6" actId="207"/>
          <ac:spMkLst>
            <pc:docMk/>
            <pc:sldMk cId="0" sldId="257"/>
            <ac:spMk id="25" creationId="{F29EBFDA-DEB7-43ED-B0A7-C11ED128ADBD}"/>
          </ac:spMkLst>
        </pc:spChg>
        <pc:spChg chg="mod">
          <ac:chgData name="Thomas Studer" userId="a6b292829dde18f8" providerId="LiveId" clId="{644BDA96-F9DF-4FD2-8A99-9D62D8B1EC0B}" dt="2021-10-15T08:23:29.257" v="5" actId="207"/>
          <ac:spMkLst>
            <pc:docMk/>
            <pc:sldMk cId="0" sldId="257"/>
            <ac:spMk id="26" creationId="{CA39E1CD-2B07-4C9D-ACB6-BC9149F36DC6}"/>
          </ac:spMkLst>
        </pc:spChg>
        <pc:spChg chg="mod">
          <ac:chgData name="Thomas Studer" userId="a6b292829dde18f8" providerId="LiveId" clId="{644BDA96-F9DF-4FD2-8A99-9D62D8B1EC0B}" dt="2021-10-15T08:23:27.654" v="4" actId="207"/>
          <ac:spMkLst>
            <pc:docMk/>
            <pc:sldMk cId="0" sldId="257"/>
            <ac:spMk id="27" creationId="{632D85F8-A51B-4155-BA59-9563F6AAF49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3A323-9886-47B6-AFF3-4E5616990F9C}" type="datetimeFigureOut">
              <a:rPr lang="de-CH" smtClean="0"/>
              <a:t>27.01.2022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AC2CC-88BA-4188-A785-40E0AD13D68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82494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4682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37220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48900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Bauernhaus aus </a:t>
            </a:r>
            <a:r>
              <a:rPr lang="de-CH" dirty="0" err="1"/>
              <a:t>Tentlingen</a:t>
            </a:r>
            <a:r>
              <a:rPr lang="de-CH" dirty="0"/>
              <a:t> FR, 17. Jahrhundert</a:t>
            </a:r>
          </a:p>
          <a:p>
            <a:r>
              <a:rPr lang="de-CH" dirty="0"/>
              <a:t>Als das Haus gebaut wurde, betrieb man in der Region noch Ackerbau. In der Scheune drosch man Unmengen von Getreide.</a:t>
            </a:r>
          </a:p>
          <a:p>
            <a:r>
              <a:rPr lang="de-DE" dirty="0"/>
              <a:t>Wohnteil, Scheune und Stall bildeten ursprünglich eine lange Hauptfassade. Als Folge des wirtschaftlichen Wandels wurde das </a:t>
            </a:r>
            <a:r>
              <a:rPr lang="de-DE" dirty="0" err="1"/>
              <a:t>längsgerichtete</a:t>
            </a:r>
            <a:r>
              <a:rPr lang="de-DE" dirty="0"/>
              <a:t> Gebäude mit flachem Dach, wie es die Scheune noch trägt, umgestaltet. Hausbesitzer Joseph </a:t>
            </a:r>
            <a:r>
              <a:rPr lang="de-DE" dirty="0" err="1"/>
              <a:t>Corpataux</a:t>
            </a:r>
            <a:r>
              <a:rPr lang="de-DE" dirty="0"/>
              <a:t> </a:t>
            </a:r>
            <a:r>
              <a:rPr lang="de-DE" dirty="0" err="1"/>
              <a:t>liess</a:t>
            </a:r>
            <a:r>
              <a:rPr lang="de-DE" dirty="0"/>
              <a:t> 1790 den Wohnteil um 90 Grad drehen, quer zu Scheune und Stall. Das Gebäude erhielt nun ein ganz anderes Aussehen.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90053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3917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13940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13680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12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85605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75E9D-1445-456B-9DE6-039103D99943}" type="slidenum">
              <a:rPr lang="de-CH" smtClean="0"/>
              <a:t>13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1034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106278-7B1B-48AF-95B5-19CF8F5D6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4000" y="363600"/>
            <a:ext cx="9144000" cy="1180570"/>
          </a:xfrm>
        </p:spPr>
        <p:txBody>
          <a:bodyPr anchor="ctr">
            <a:normAutofit/>
          </a:bodyPr>
          <a:lstStyle>
            <a:lvl1pPr algn="l">
              <a:defRPr sz="4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pic>
        <p:nvPicPr>
          <p:cNvPr id="9" name="Grafik 8" descr="Ein Bild, das Gras, draußen, Baum, Kuh enthält.&#10;&#10;Automatisch generierte Beschreibung">
            <a:extLst>
              <a:ext uri="{FF2B5EF4-FFF2-40B4-BE49-F238E27FC236}">
                <a16:creationId xmlns:a16="http://schemas.microsoft.com/office/drawing/2014/main" id="{E841722B-0087-4F8F-BA43-FF3FC3C6DC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00" y="1609725"/>
            <a:ext cx="10275831" cy="5191125"/>
          </a:xfrm>
          <a:prstGeom prst="rect">
            <a:avLst/>
          </a:prstGeo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62BF59E-BCF4-4A84-8C7F-FFC47E55D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1E061-8D13-4DF5-B914-21AC30B52FB3}" type="datetime1">
              <a:rPr lang="de-CH" smtClean="0"/>
              <a:t>27.01.2022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2C77832-7A5A-44CE-91B8-D6E2B67FB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7C75512-6B40-4B19-A16C-4572679B5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535781"/>
      </p:ext>
    </p:extLst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691DE-58F7-457D-942D-6893D21AA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395C39F-77D8-446C-A3B0-9A3401D2DA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59ED8C-4CB6-4CE4-A351-A2F78D17F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BB0CBF5-97B2-4D47-8D48-9FD652C8D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FAC06-EFB4-403B-8933-6A58F8162954}" type="datetime1">
              <a:rPr lang="de-CH" smtClean="0"/>
              <a:t>27.01.2022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6EC9ED4-FB73-450F-B78E-30B6E46DD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A340AB5-2B3C-4D0B-B9B2-49AE75D51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67656533"/>
      </p:ext>
    </p:extLst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1C9C62-FF3D-43A1-9EE2-B87AEC5E7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81EA6FB-4C98-476E-9007-C5D49B9C0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05F6A2-14C5-4E31-866F-78879D52E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3EE00-3669-4B52-8069-F9631451F4B2}" type="datetime1">
              <a:rPr lang="de-CH" smtClean="0"/>
              <a:t>27.01.2022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A3594-E902-4083-9E85-2794292C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7B1BD5-93E4-4AD4-A1CD-35010C3AB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44529977"/>
      </p:ext>
    </p:extLst>
  </p:cSld>
  <p:clrMapOvr>
    <a:masterClrMapping/>
  </p:clrMapOvr>
  <p:transition spd="slow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7ACD02B-20E3-477A-8A04-EB9E8BB58A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D31EF7A-E879-4F9F-A181-5ED99A3F1C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88DE81-EABB-49A0-93A4-E8AFBD6B5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E428F-2EDF-4BE0-8B80-D150C304E5F1}" type="datetime1">
              <a:rPr lang="de-CH" smtClean="0"/>
              <a:t>27.01.2022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25A56D1-62C1-4049-8C6D-F34121DEF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B2490C-82F9-427A-AC98-D02180C20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9122779"/>
      </p:ext>
    </p:extLst>
  </p:cSld>
  <p:clrMapOvr>
    <a:masterClrMapping/>
  </p:clrMapOvr>
  <p:transition spd="slow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0AD94F0-A35B-4585-A7C5-BA4559AE1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B2D4937C-9EA0-4B46-90D3-F27EC98D7E19}" type="datetime1">
              <a:rPr lang="de-CH" smtClean="0">
                <a:solidFill>
                  <a:srgbClr val="000000"/>
                </a:solidFill>
              </a:rPr>
              <a:t>27.01.2022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0426410-D67E-43E3-8D96-F10596289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F4E568C3-E1CA-4DB1-9F29-02A310C16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5A650DE-3A89-40A8-A732-6C36A839A6F8}" type="slidenum">
              <a:rPr lang="de-DE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99E05AF4-031E-493F-93F3-9B90D6297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1000"/>
            <a:ext cx="96012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4344018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3E04A5-03D6-4B80-8A6F-AFC2A18BF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C482BE1-CE4B-4FF7-8A53-3D904A7A6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CB66CC-B5F0-4ACD-A394-9C64985D8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7C1C-3675-458E-BF17-2CD7CF9C7EC0}" type="datetime1">
              <a:rPr lang="de-CH" smtClean="0"/>
              <a:t>27.01.2022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A06C04B-C02E-4DC9-898D-C2245C4E6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6A2794-C688-4AA3-BDB1-95A15C7B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93383655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D0BA0B-9ECD-4E47-A03C-0675864AB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8840B3C-A518-4380-AB3D-4A7A13103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0DA029-2BAC-4FAC-A9FC-FCF4CEADE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15D5-0104-48BE-BC86-6F2660414F20}" type="datetime1">
              <a:rPr lang="de-CH" smtClean="0"/>
              <a:t>27.01.2022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C0ECB7-6072-49D3-8887-79DAC6511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6B3B36-502B-48F6-8EC6-13245D4B9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58946108"/>
      </p:ext>
    </p:extLst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87A3B-C557-47D3-9024-80BFFF0A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3C91AFF-E3DF-435B-90F1-C3F1515A2D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F399DB-8263-4814-BAEA-3A583EE88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255F898-BD72-4A71-B0F2-21E5E3291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CFA3-301A-4B0B-AAC4-E364951EC0AB}" type="datetime1">
              <a:rPr lang="de-CH" smtClean="0"/>
              <a:t>27.01.2022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758D22-E1EC-489F-8F98-4C1F961A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1869E3-D15A-4356-848B-CE41310A8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0237431"/>
      </p:ext>
    </p:extLst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ayout_Häu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F87A3B-C557-47D3-9024-80BFFF0AA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3C91AFF-E3DF-435B-90F1-C3F1515A2D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9F399DB-8263-4814-BAEA-3A583EE88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600" y="3420000"/>
            <a:ext cx="3852000" cy="288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255F898-BD72-4A71-B0F2-21E5E3291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5E645-0475-47AA-BB97-841CBDC98560}" type="datetime1">
              <a:rPr lang="de-CH" smtClean="0"/>
              <a:t>27.01.2022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758D22-E1EC-489F-8F98-4C1F961A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1869E3-D15A-4356-848B-CE41310A8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2323928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C59154-5C23-41D2-AABE-0BF36AE6D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1EC94E7-21B3-4B7A-8CA3-2515D8FB5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E4E40B7-C40B-4B45-8ADE-DF7C8368A3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1113BC0-EEDD-4EFD-BF60-02FF870C5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ACEBF08-39E1-486E-8C2C-780F1C81B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4466F8F-8D58-4627-A396-67332013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AB907-B486-4F22-8CE6-132E0D0497F8}" type="datetime1">
              <a:rPr lang="de-CH" smtClean="0"/>
              <a:t>27.01.2022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6E86ED0-65FE-4932-B0BC-78836E856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1EC82B2-3596-4725-B70C-2C324B9B0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8039140"/>
      </p:ext>
    </p:extLst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73B228-FD49-428E-94BA-132ED8D9E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C4D757-1CD6-4806-B502-DAA38D972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E2210-BD8A-49A4-B951-6EF0DF49C780}" type="datetime1">
              <a:rPr lang="de-CH" smtClean="0"/>
              <a:t>27.01.2022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B9D37B-55B1-4CD4-A682-0A33E1DCA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957A15-BBD1-4466-8535-9FD15A69C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94050148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4E33B3E-16A0-4853-84FD-77E2149EF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063D-4523-4D16-A8B5-0E84732C5AA4}" type="datetime1">
              <a:rPr lang="de-CH" smtClean="0"/>
              <a:t>27.01.2022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B304BDA-BC26-4BE0-97FC-93D0A4B61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9F1456-EFA7-436C-A01F-4DEF4FD0D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455194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AEBBDE-ADB2-40D2-9670-1D4F98B32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910FCE-7AE0-402E-9A8C-DD5461FE0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F2C8DA3-8368-4114-AD88-E2AD392FFF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2996407-07B4-46BF-AB4F-483C0DBBF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C53E1-1D26-4ECA-97D5-2328C0FD17E0}" type="datetime1">
              <a:rPr lang="de-CH" smtClean="0"/>
              <a:t>27.01.2022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5F809AB-E24A-434B-BE73-53A4A7785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C0D667D-0696-46AA-8B1D-7DDF158E0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1024054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>
            <a:extLst>
              <a:ext uri="{FF2B5EF4-FFF2-40B4-BE49-F238E27FC236}">
                <a16:creationId xmlns:a16="http://schemas.microsoft.com/office/drawing/2014/main" id="{A654E9B8-FACC-4D43-8C58-F0ADDF4BE3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524000"/>
            <a:ext cx="12192000" cy="5334000"/>
          </a:xfrm>
          <a:prstGeom prst="rect">
            <a:avLst/>
          </a:prstGeom>
          <a:solidFill>
            <a:srgbClr val="C6A17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BC66BC4-895D-4186-92AD-DDE005AEFB7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807" y="38412"/>
            <a:ext cx="2192193" cy="1472079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1C0577D-2487-4B88-9A6B-3EC389DA4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8991807" cy="1158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7AC94C-5EC8-465F-B32B-5209B575D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0" y="1699404"/>
            <a:ext cx="10849800" cy="4477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BB8845-3ED4-4F1D-B6AD-C4B74E1BF1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4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116F8F72-1D0B-49D8-B84E-A7FE49FEBF8D}" type="datetime1">
              <a:rPr lang="de-CH" smtClean="0"/>
              <a:t>27.01.2022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5CA3DB-0E23-4866-A753-8E5B9B259B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715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5ABCAD-773C-49E4-A070-CDC2950A12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153750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4DE45ADD-36AC-4BF6-96B6-1C7DD57FFE30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4043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slow">
    <p:wipe dir="d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22.jpeg"/><Relationship Id="rId5" Type="http://schemas.openxmlformats.org/officeDocument/2006/relationships/image" Target="../media/image18.png"/><Relationship Id="rId10" Type="http://schemas.openxmlformats.org/officeDocument/2006/relationships/image" Target="../media/image21.jpeg"/><Relationship Id="rId4" Type="http://schemas.openxmlformats.org/officeDocument/2006/relationships/image" Target="../media/image17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llenberg.ch/de/besuche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E5E998-3392-470A-A7AC-8136AEBC28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Herzlich </a:t>
            </a:r>
            <a:r>
              <a:rPr lang="de-CH" dirty="0"/>
              <a:t>Willkommen</a:t>
            </a:r>
          </a:p>
        </p:txBody>
      </p:sp>
    </p:spTree>
    <p:extLst>
      <p:ext uri="{BB962C8B-B14F-4D97-AF65-F5344CB8AC3E}">
        <p14:creationId xmlns:p14="http://schemas.microsoft.com/office/powerpoint/2010/main" val="3649495967"/>
      </p:ext>
    </p:extLst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Kurszentrum – Kursthemen</a:t>
            </a:r>
          </a:p>
        </p:txBody>
      </p:sp>
      <p:grpSp>
        <p:nvGrpSpPr>
          <p:cNvPr id="8" name="Gruppieren 1">
            <a:extLst>
              <a:ext uri="{FF2B5EF4-FFF2-40B4-BE49-F238E27FC236}">
                <a16:creationId xmlns:a16="http://schemas.microsoft.com/office/drawing/2014/main" id="{F0A96C17-1944-4C5B-BC95-418EEE73B0BC}"/>
              </a:ext>
            </a:extLst>
          </p:cNvPr>
          <p:cNvGrpSpPr/>
          <p:nvPr/>
        </p:nvGrpSpPr>
        <p:grpSpPr>
          <a:xfrm>
            <a:off x="619125" y="1905000"/>
            <a:ext cx="2552700" cy="2283857"/>
            <a:chOff x="609600" y="1905000"/>
            <a:chExt cx="2552700" cy="2283857"/>
          </a:xfrm>
        </p:grpSpPr>
        <p:pic>
          <p:nvPicPr>
            <p:cNvPr id="3" name="Grafik 1" descr="Ein Bild, das Text, draußen enthält.&#10;&#10;Automatisch generierte Beschreibung">
              <a:extLst>
                <a:ext uri="{FF2B5EF4-FFF2-40B4-BE49-F238E27FC236}">
                  <a16:creationId xmlns:a16="http://schemas.microsoft.com/office/drawing/2014/main" id="{CD246CC4-A20D-4D4B-B341-006A07B88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" y="1905000"/>
              <a:ext cx="2552700" cy="1914525"/>
            </a:xfrm>
            <a:prstGeom prst="rect">
              <a:avLst/>
            </a:prstGeom>
          </p:spPr>
        </p:pic>
        <p:sp>
          <p:nvSpPr>
            <p:cNvPr id="6" name="Textfeld 1">
              <a:extLst>
                <a:ext uri="{FF2B5EF4-FFF2-40B4-BE49-F238E27FC236}">
                  <a16:creationId xmlns:a16="http://schemas.microsoft.com/office/drawing/2014/main" id="{8BD93648-B2EC-4277-BC2B-B44C5A01B1BC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Abbilden und Belichten</a:t>
              </a:r>
            </a:p>
          </p:txBody>
        </p:sp>
      </p:grpSp>
      <p:grpSp>
        <p:nvGrpSpPr>
          <p:cNvPr id="15" name="Gruppieren 2">
            <a:extLst>
              <a:ext uri="{FF2B5EF4-FFF2-40B4-BE49-F238E27FC236}">
                <a16:creationId xmlns:a16="http://schemas.microsoft.com/office/drawing/2014/main" id="{143D224C-8553-4AE5-861B-F00DB239F43E}"/>
              </a:ext>
            </a:extLst>
          </p:cNvPr>
          <p:cNvGrpSpPr/>
          <p:nvPr/>
        </p:nvGrpSpPr>
        <p:grpSpPr>
          <a:xfrm>
            <a:off x="3362325" y="1896140"/>
            <a:ext cx="2552700" cy="2283857"/>
            <a:chOff x="609600" y="1905000"/>
            <a:chExt cx="2552700" cy="2283857"/>
          </a:xfrm>
        </p:grpSpPr>
        <p:pic>
          <p:nvPicPr>
            <p:cNvPr id="16" name="Grafik 2">
              <a:extLst>
                <a:ext uri="{FF2B5EF4-FFF2-40B4-BE49-F238E27FC236}">
                  <a16:creationId xmlns:a16="http://schemas.microsoft.com/office/drawing/2014/main" id="{7B633E69-1130-40E8-A147-E4478D2519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905000"/>
              <a:ext cx="2552699" cy="1914525"/>
            </a:xfrm>
            <a:prstGeom prst="rect">
              <a:avLst/>
            </a:prstGeom>
          </p:spPr>
        </p:pic>
        <p:sp>
          <p:nvSpPr>
            <p:cNvPr id="17" name="Textfeld 2">
              <a:extLst>
                <a:ext uri="{FF2B5EF4-FFF2-40B4-BE49-F238E27FC236}">
                  <a16:creationId xmlns:a16="http://schemas.microsoft.com/office/drawing/2014/main" id="{8C700C8A-FEFC-43D1-ACEC-F91406CD3DE0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Bauen und Anpflanzen</a:t>
              </a:r>
            </a:p>
          </p:txBody>
        </p:sp>
      </p:grpSp>
      <p:grpSp>
        <p:nvGrpSpPr>
          <p:cNvPr id="18" name="Gruppieren 3">
            <a:extLst>
              <a:ext uri="{FF2B5EF4-FFF2-40B4-BE49-F238E27FC236}">
                <a16:creationId xmlns:a16="http://schemas.microsoft.com/office/drawing/2014/main" id="{4BC6DC00-95A4-4270-AA5E-42B02D2AE726}"/>
              </a:ext>
            </a:extLst>
          </p:cNvPr>
          <p:cNvGrpSpPr/>
          <p:nvPr/>
        </p:nvGrpSpPr>
        <p:grpSpPr>
          <a:xfrm>
            <a:off x="6119701" y="1905000"/>
            <a:ext cx="2552700" cy="2283857"/>
            <a:chOff x="609600" y="1905000"/>
            <a:chExt cx="2552700" cy="2283857"/>
          </a:xfrm>
        </p:grpSpPr>
        <p:pic>
          <p:nvPicPr>
            <p:cNvPr id="19" name="Grafik 3">
              <a:extLst>
                <a:ext uri="{FF2B5EF4-FFF2-40B4-BE49-F238E27FC236}">
                  <a16:creationId xmlns:a16="http://schemas.microsoft.com/office/drawing/2014/main" id="{B74B01C3-0FBA-47DF-ABE4-F5327CED1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905000"/>
              <a:ext cx="2552699" cy="1914524"/>
            </a:xfrm>
            <a:prstGeom prst="rect">
              <a:avLst/>
            </a:prstGeom>
          </p:spPr>
        </p:pic>
        <p:sp>
          <p:nvSpPr>
            <p:cNvPr id="20" name="Textfeld 3">
              <a:extLst>
                <a:ext uri="{FF2B5EF4-FFF2-40B4-BE49-F238E27FC236}">
                  <a16:creationId xmlns:a16="http://schemas.microsoft.com/office/drawing/2014/main" id="{F453FA7E-5F0A-4B46-8442-6867D318D36D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Biegen und </a:t>
              </a:r>
              <a:r>
                <a:rPr lang="de-CH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Fournieren</a:t>
              </a:r>
              <a:endParaRPr lang="de-CH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1" name="Gruppieren 4">
            <a:extLst>
              <a:ext uri="{FF2B5EF4-FFF2-40B4-BE49-F238E27FC236}">
                <a16:creationId xmlns:a16="http://schemas.microsoft.com/office/drawing/2014/main" id="{88010138-BF40-4739-A9D6-D563ABBDF517}"/>
              </a:ext>
            </a:extLst>
          </p:cNvPr>
          <p:cNvGrpSpPr/>
          <p:nvPr/>
        </p:nvGrpSpPr>
        <p:grpSpPr>
          <a:xfrm>
            <a:off x="8877076" y="1905000"/>
            <a:ext cx="2552700" cy="2283857"/>
            <a:chOff x="609600" y="1905000"/>
            <a:chExt cx="2552700" cy="2283857"/>
          </a:xfrm>
        </p:grpSpPr>
        <p:pic>
          <p:nvPicPr>
            <p:cNvPr id="22" name="Grafik 4">
              <a:extLst>
                <a:ext uri="{FF2B5EF4-FFF2-40B4-BE49-F238E27FC236}">
                  <a16:creationId xmlns:a16="http://schemas.microsoft.com/office/drawing/2014/main" id="{CC0F7A92-EEFD-4C58-9195-523691B12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412" b="91243" l="9958" r="99153">
                          <a14:foregroundMark x1="55720" y1="79661" x2="97669" y2="91525"/>
                          <a14:foregroundMark x1="63136" y1="58475" x2="79449" y2="70904"/>
                          <a14:foregroundMark x1="79449" y1="70904" x2="74364" y2="76554"/>
                          <a14:foregroundMark x1="69703" y1="53672" x2="89831" y2="41243"/>
                          <a14:foregroundMark x1="89831" y1="41243" x2="97458" y2="40960"/>
                          <a14:foregroundMark x1="99153" y1="42373" x2="99153" y2="75424"/>
                          <a14:foregroundMark x1="99153" y1="75424" x2="80297" y2="63559"/>
                          <a14:foregroundMark x1="80297" y1="63559" x2="91737" y2="43220"/>
                          <a14:foregroundMark x1="91737" y1="43220" x2="97034" y2="43503"/>
                          <a14:foregroundMark x1="60381" y1="2260" x2="56144" y2="29661"/>
                          <a14:foregroundMark x1="56144" y1="29661" x2="74576" y2="8192"/>
                          <a14:foregroundMark x1="74576" y1="8192" x2="88771" y2="9887"/>
                          <a14:foregroundMark x1="89619" y1="3672" x2="61017" y2="1412"/>
                          <a14:foregroundMark x1="20339" y1="34463" x2="20339" y2="480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9600" y="1905000"/>
              <a:ext cx="2552698" cy="1914524"/>
            </a:xfrm>
            <a:prstGeom prst="rect">
              <a:avLst/>
            </a:prstGeom>
          </p:spPr>
        </p:pic>
        <p:sp>
          <p:nvSpPr>
            <p:cNvPr id="23" name="Textfeld 4">
              <a:extLst>
                <a:ext uri="{FF2B5EF4-FFF2-40B4-BE49-F238E27FC236}">
                  <a16:creationId xmlns:a16="http://schemas.microsoft.com/office/drawing/2014/main" id="{A0051937-65BE-4D31-922E-F4AC59B47A72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Falten und Binden</a:t>
              </a:r>
            </a:p>
          </p:txBody>
        </p:sp>
      </p:grpSp>
      <p:grpSp>
        <p:nvGrpSpPr>
          <p:cNvPr id="24" name="Gruppieren 5">
            <a:extLst>
              <a:ext uri="{FF2B5EF4-FFF2-40B4-BE49-F238E27FC236}">
                <a16:creationId xmlns:a16="http://schemas.microsoft.com/office/drawing/2014/main" id="{39AC3E6C-A218-4E4E-B8EE-4F11C475D6E6}"/>
              </a:ext>
            </a:extLst>
          </p:cNvPr>
          <p:cNvGrpSpPr/>
          <p:nvPr/>
        </p:nvGrpSpPr>
        <p:grpSpPr>
          <a:xfrm>
            <a:off x="619125" y="4343400"/>
            <a:ext cx="2552700" cy="2283857"/>
            <a:chOff x="609600" y="1905000"/>
            <a:chExt cx="2552700" cy="2283857"/>
          </a:xfrm>
        </p:grpSpPr>
        <p:pic>
          <p:nvPicPr>
            <p:cNvPr id="25" name="Grafik 5">
              <a:extLst>
                <a:ext uri="{FF2B5EF4-FFF2-40B4-BE49-F238E27FC236}">
                  <a16:creationId xmlns:a16="http://schemas.microsoft.com/office/drawing/2014/main" id="{71326AE9-CC35-495C-90CA-2140A9761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" y="1905000"/>
              <a:ext cx="2552698" cy="1914523"/>
            </a:xfrm>
            <a:prstGeom prst="rect">
              <a:avLst/>
            </a:prstGeom>
          </p:spPr>
        </p:pic>
        <p:sp>
          <p:nvSpPr>
            <p:cNvPr id="26" name="Textfeld 5">
              <a:extLst>
                <a:ext uri="{FF2B5EF4-FFF2-40B4-BE49-F238E27FC236}">
                  <a16:creationId xmlns:a16="http://schemas.microsoft.com/office/drawing/2014/main" id="{F50A02E5-C259-4285-B9F5-56B5288332D5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Färben und Malen</a:t>
              </a:r>
            </a:p>
          </p:txBody>
        </p:sp>
      </p:grpSp>
      <p:grpSp>
        <p:nvGrpSpPr>
          <p:cNvPr id="27" name="Gruppieren 6">
            <a:extLst>
              <a:ext uri="{FF2B5EF4-FFF2-40B4-BE49-F238E27FC236}">
                <a16:creationId xmlns:a16="http://schemas.microsoft.com/office/drawing/2014/main" id="{85AE0245-EE84-4430-A02E-C2F5A5AE81C2}"/>
              </a:ext>
            </a:extLst>
          </p:cNvPr>
          <p:cNvGrpSpPr/>
          <p:nvPr/>
        </p:nvGrpSpPr>
        <p:grpSpPr>
          <a:xfrm>
            <a:off x="3362325" y="4343400"/>
            <a:ext cx="2552700" cy="2283857"/>
            <a:chOff x="609600" y="1905000"/>
            <a:chExt cx="2552700" cy="2283857"/>
          </a:xfrm>
        </p:grpSpPr>
        <p:pic>
          <p:nvPicPr>
            <p:cNvPr id="28" name="Grafik 6">
              <a:extLst>
                <a:ext uri="{FF2B5EF4-FFF2-40B4-BE49-F238E27FC236}">
                  <a16:creationId xmlns:a16="http://schemas.microsoft.com/office/drawing/2014/main" id="{C49DFD2C-B5E6-4A10-9FAF-9153E37E8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1" y="1905000"/>
              <a:ext cx="2552696" cy="1914523"/>
            </a:xfrm>
            <a:prstGeom prst="rect">
              <a:avLst/>
            </a:prstGeom>
          </p:spPr>
        </p:pic>
        <p:sp>
          <p:nvSpPr>
            <p:cNvPr id="29" name="Textfeld 6">
              <a:extLst>
                <a:ext uri="{FF2B5EF4-FFF2-40B4-BE49-F238E27FC236}">
                  <a16:creationId xmlns:a16="http://schemas.microsoft.com/office/drawing/2014/main" id="{9EFFB9FA-B297-4FED-8BD7-4464E20B928D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Glasen und Brennen</a:t>
              </a:r>
            </a:p>
          </p:txBody>
        </p:sp>
      </p:grpSp>
      <p:grpSp>
        <p:nvGrpSpPr>
          <p:cNvPr id="30" name="Gruppieren 7">
            <a:extLst>
              <a:ext uri="{FF2B5EF4-FFF2-40B4-BE49-F238E27FC236}">
                <a16:creationId xmlns:a16="http://schemas.microsoft.com/office/drawing/2014/main" id="{C66072BA-DAC1-4D3E-B5FC-0D62D861B670}"/>
              </a:ext>
            </a:extLst>
          </p:cNvPr>
          <p:cNvGrpSpPr/>
          <p:nvPr/>
        </p:nvGrpSpPr>
        <p:grpSpPr>
          <a:xfrm>
            <a:off x="6119701" y="4343400"/>
            <a:ext cx="2552700" cy="2283857"/>
            <a:chOff x="609600" y="1905000"/>
            <a:chExt cx="2552700" cy="2283857"/>
          </a:xfrm>
        </p:grpSpPr>
        <p:pic>
          <p:nvPicPr>
            <p:cNvPr id="31" name="Grafik 7">
              <a:extLst>
                <a:ext uri="{FF2B5EF4-FFF2-40B4-BE49-F238E27FC236}">
                  <a16:creationId xmlns:a16="http://schemas.microsoft.com/office/drawing/2014/main" id="{1C556DB9-6D2C-43A9-A3EF-C8453179F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1" y="1905000"/>
              <a:ext cx="2552696" cy="1914522"/>
            </a:xfrm>
            <a:prstGeom prst="rect">
              <a:avLst/>
            </a:prstGeom>
          </p:spPr>
        </p:pic>
        <p:sp>
          <p:nvSpPr>
            <p:cNvPr id="32" name="Textfeld 7">
              <a:extLst>
                <a:ext uri="{FF2B5EF4-FFF2-40B4-BE49-F238E27FC236}">
                  <a16:creationId xmlns:a16="http://schemas.microsoft.com/office/drawing/2014/main" id="{A0109B27-5F6F-4A37-BE08-40A80295FD11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Prägen und Gravieren</a:t>
              </a:r>
            </a:p>
          </p:txBody>
        </p:sp>
      </p:grpSp>
      <p:grpSp>
        <p:nvGrpSpPr>
          <p:cNvPr id="33" name="Gruppieren 8">
            <a:extLst>
              <a:ext uri="{FF2B5EF4-FFF2-40B4-BE49-F238E27FC236}">
                <a16:creationId xmlns:a16="http://schemas.microsoft.com/office/drawing/2014/main" id="{01E19DE0-E7CB-4AAF-A734-75DA0612C973}"/>
              </a:ext>
            </a:extLst>
          </p:cNvPr>
          <p:cNvGrpSpPr/>
          <p:nvPr/>
        </p:nvGrpSpPr>
        <p:grpSpPr>
          <a:xfrm flipH="1">
            <a:off x="8877075" y="4338084"/>
            <a:ext cx="2552700" cy="2283857"/>
            <a:chOff x="609600" y="1905000"/>
            <a:chExt cx="2552700" cy="2283857"/>
          </a:xfrm>
        </p:grpSpPr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48394D9D-8818-474D-B2E1-502E085D8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09601" y="1905000"/>
              <a:ext cx="2552695" cy="1914522"/>
            </a:xfrm>
            <a:prstGeom prst="rect">
              <a:avLst/>
            </a:prstGeom>
          </p:spPr>
        </p:pic>
        <p:sp>
          <p:nvSpPr>
            <p:cNvPr id="35" name="Textfeld 8">
              <a:extLst>
                <a:ext uri="{FF2B5EF4-FFF2-40B4-BE49-F238E27FC236}">
                  <a16:creationId xmlns:a16="http://schemas.microsoft.com/office/drawing/2014/main" id="{0DFDF3CF-37CB-4CD6-B2D4-F6C39517CC14}"/>
                </a:ext>
              </a:extLst>
            </p:cNvPr>
            <p:cNvSpPr txBox="1"/>
            <p:nvPr/>
          </p:nvSpPr>
          <p:spPr>
            <a:xfrm>
              <a:off x="609600" y="3819525"/>
              <a:ext cx="2552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dirty="0">
                  <a:latin typeface="Calibri" panose="020F0502020204030204" pitchFamily="34" charset="0"/>
                  <a:cs typeface="Calibri" panose="020F0502020204030204" pitchFamily="34" charset="0"/>
                </a:rPr>
                <a:t>Spinnen und Zwirnen</a:t>
              </a:r>
            </a:p>
          </p:txBody>
        </p:sp>
      </p:grp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FC4C032-C75D-45CB-99ED-7626A6C34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51446899"/>
      </p:ext>
    </p:extLst>
  </p:cSld>
  <p:clrMapOvr>
    <a:masterClrMapping/>
  </p:clrMapOvr>
  <p:transition spd="slow"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Kursangebote im Juni</a:t>
            </a:r>
          </a:p>
        </p:txBody>
      </p:sp>
      <p:graphicFrame>
        <p:nvGraphicFramePr>
          <p:cNvPr id="10" name="Tabelle 10">
            <a:extLst>
              <a:ext uri="{FF2B5EF4-FFF2-40B4-BE49-F238E27FC236}">
                <a16:creationId xmlns:a16="http://schemas.microsoft.com/office/drawing/2014/main" id="{C6DB4A5F-726B-487D-91EF-33AB426C29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3689955"/>
              </p:ext>
            </p:extLst>
          </p:nvPr>
        </p:nvGraphicFramePr>
        <p:xfrm>
          <a:off x="504000" y="1720071"/>
          <a:ext cx="11124000" cy="44957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03904">
                  <a:extLst>
                    <a:ext uri="{9D8B030D-6E8A-4147-A177-3AD203B41FA5}">
                      <a16:colId xmlns:a16="http://schemas.microsoft.com/office/drawing/2014/main" val="3545684401"/>
                    </a:ext>
                  </a:extLst>
                </a:gridCol>
                <a:gridCol w="5651811">
                  <a:extLst>
                    <a:ext uri="{9D8B030D-6E8A-4147-A177-3AD203B41FA5}">
                      <a16:colId xmlns:a16="http://schemas.microsoft.com/office/drawing/2014/main" val="259430605"/>
                    </a:ext>
                  </a:extLst>
                </a:gridCol>
                <a:gridCol w="1663997">
                  <a:extLst>
                    <a:ext uri="{9D8B030D-6E8A-4147-A177-3AD203B41FA5}">
                      <a16:colId xmlns:a16="http://schemas.microsoft.com/office/drawing/2014/main" val="2679574631"/>
                    </a:ext>
                  </a:extLst>
                </a:gridCol>
                <a:gridCol w="2004288">
                  <a:extLst>
                    <a:ext uri="{9D8B030D-6E8A-4147-A177-3AD203B41FA5}">
                      <a16:colId xmlns:a16="http://schemas.microsoft.com/office/drawing/2014/main" val="857241606"/>
                    </a:ext>
                  </a:extLst>
                </a:gridCol>
              </a:tblGrid>
              <a:tr h="428311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Kurs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Kursbezeichnung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Datum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1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Preis</a:t>
                      </a:r>
                      <a:endParaRPr lang="de-CH" sz="1800" b="1" i="0" u="none" strike="noStrike" dirty="0"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E5D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315070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2022_23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Oberflächenveredeln – Eierschalen Mosaik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245.00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592032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2022_24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Drechseln – Grundkurs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760.00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7358251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2022_25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Schreinern – 19. Jahrhundert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850.00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36597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2022_26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Flechten – Wiener Geflecht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520.00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1002829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2022_27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Sgraffito – Grundkurs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450.00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287207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2022_28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Schweissen – Schnupperkurs 2 Tage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325.00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2669720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2022_29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Schreiben – Kalligraphie Grundkurs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360.00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615521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2022_30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Seilen – Grundkurs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18.06.2022</a:t>
                      </a:r>
                      <a:endParaRPr lang="de-CH" sz="180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220.00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66211255"/>
                  </a:ext>
                </a:extLst>
              </a:tr>
              <a:tr h="451943"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2022_31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Gärtnern – Qualitativ und Gesund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18.06.2022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CH" sz="18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CHF       220.00 </a:t>
                      </a:r>
                      <a:endParaRPr lang="de-CH" sz="18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6000" marR="3600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C9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128746"/>
                  </a:ext>
                </a:extLst>
              </a:tr>
            </a:tbl>
          </a:graphicData>
        </a:graphic>
      </p:graphicFrame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1C4FF62-835E-4EDE-B7F3-E6969C946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5017863"/>
      </p:ext>
    </p:extLst>
  </p:cSld>
  <p:clrMapOvr>
    <a:masterClrMapping/>
  </p:clrMapOvr>
  <p:transition spd="slow"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0554A883-DD8B-4023-9899-F489442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Anfahrt</a:t>
            </a:r>
          </a:p>
        </p:txBody>
      </p:sp>
      <p:pic>
        <p:nvPicPr>
          <p:cNvPr id="22" name="Bildplatzhalter 8">
            <a:hlinkClick r:id="rId3"/>
            <a:extLst>
              <a:ext uri="{FF2B5EF4-FFF2-40B4-BE49-F238E27FC236}">
                <a16:creationId xmlns:a16="http://schemas.microsoft.com/office/drawing/2014/main" id="{3EECC708-05A6-4A59-8C4E-D19227FCA5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503238" y="1762125"/>
            <a:ext cx="9897856" cy="4858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3AAE45C2-02A1-4127-95A4-369AB24F9E9A}"/>
              </a:ext>
            </a:extLst>
          </p:cNvPr>
          <p:cNvSpPr/>
          <p:nvPr/>
        </p:nvSpPr>
        <p:spPr>
          <a:xfrm rot="7560790">
            <a:off x="6197688" y="3533774"/>
            <a:ext cx="66675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685C672-DA06-4E1A-9888-54A2BDA52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12</a:t>
            </a:fld>
            <a:endParaRPr lang="de-CH"/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4D879441-9ACA-4935-B671-14394E6B4E37}"/>
              </a:ext>
            </a:extLst>
          </p:cNvPr>
          <p:cNvSpPr/>
          <p:nvPr/>
        </p:nvSpPr>
        <p:spPr>
          <a:xfrm rot="4263601">
            <a:off x="7568044" y="3400424"/>
            <a:ext cx="66675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93492021"/>
      </p:ext>
    </p:extLst>
  </p:cSld>
  <p:clrMapOvr>
    <a:masterClrMapping/>
  </p:clrMapOvr>
  <p:transition spd="slow"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0554A883-DD8B-4023-9899-F4894426A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61607" cy="1158875"/>
          </a:xfrm>
        </p:spPr>
        <p:txBody>
          <a:bodyPr/>
          <a:lstStyle/>
          <a:p>
            <a:r>
              <a:rPr lang="de-CH" dirty="0"/>
              <a:t>Daten zur Saison 2022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3EFE129-A3A7-418C-A7C0-6A8EFA96E647}"/>
              </a:ext>
            </a:extLst>
          </p:cNvPr>
          <p:cNvSpPr txBox="1"/>
          <p:nvPr/>
        </p:nvSpPr>
        <p:spPr>
          <a:xfrm>
            <a:off x="838200" y="1727498"/>
            <a:ext cx="609467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de-CH" sz="2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CH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58264EF0-60AD-4CA3-8586-B4FDC766A8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410160"/>
              </p:ext>
            </p:extLst>
          </p:nvPr>
        </p:nvGraphicFramePr>
        <p:xfrm>
          <a:off x="503239" y="3185212"/>
          <a:ext cx="8400000" cy="3442800"/>
        </p:xfrm>
        <a:graphic>
          <a:graphicData uri="http://schemas.openxmlformats.org/drawingml/2006/table">
            <a:tbl>
              <a:tblPr/>
              <a:tblGrid>
                <a:gridCol w="3360000">
                  <a:extLst>
                    <a:ext uri="{9D8B030D-6E8A-4147-A177-3AD203B41FA5}">
                      <a16:colId xmlns:a16="http://schemas.microsoft.com/office/drawing/2014/main" val="3186247404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1092671450"/>
                    </a:ext>
                  </a:extLst>
                </a:gridCol>
                <a:gridCol w="2520000">
                  <a:extLst>
                    <a:ext uri="{9D8B030D-6E8A-4147-A177-3AD203B41FA5}">
                      <a16:colId xmlns:a16="http://schemas.microsoft.com/office/drawing/2014/main" val="3345364383"/>
                    </a:ext>
                  </a:extLst>
                </a:gridCol>
              </a:tblGrid>
              <a:tr h="39600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Eintrittspreise</a:t>
                      </a:r>
                      <a:endParaRPr lang="de-CH" sz="2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6689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i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Kategorie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i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Tag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i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Tages-Pass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499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Erwachsene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28.00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45.00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9190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Kinder*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14.00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23.00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13904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Familien**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63.00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89.00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05058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Studierende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26.00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19927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AHV/ IV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CHF 26.00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065728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 vom 6. bis 16. Geburtstag</a:t>
                      </a:r>
                      <a:b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de-CH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** Eltern mit ihren Kindern / Grosseltern mit ihren Enkelkindern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CH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95352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01DB2742-5288-453D-B936-989E9C3FB3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141166"/>
              </p:ext>
            </p:extLst>
          </p:nvPr>
        </p:nvGraphicFramePr>
        <p:xfrm>
          <a:off x="503238" y="1727498"/>
          <a:ext cx="10080000" cy="1218720"/>
        </p:xfrm>
        <a:graphic>
          <a:graphicData uri="http://schemas.openxmlformats.org/drawingml/2006/table">
            <a:tbl>
              <a:tblPr/>
              <a:tblGrid>
                <a:gridCol w="10080000">
                  <a:extLst>
                    <a:ext uri="{9D8B030D-6E8A-4147-A177-3AD203B41FA5}">
                      <a16:colId xmlns:a16="http://schemas.microsoft.com/office/drawing/2014/main" val="318624740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r>
                        <a:rPr lang="de-CH" sz="22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Öffnungszeiten</a:t>
                      </a:r>
                      <a:endParaRPr lang="de-CH" sz="2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94531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 April bis 30. Oktober 2022</a:t>
                      </a:r>
                      <a:endParaRPr lang="de-CH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499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r>
                        <a:rPr lang="de-CH" sz="18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täglich von 10.00 bis 17.00 Uhr</a:t>
                      </a:r>
                      <a:endParaRPr lang="de-CH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91903"/>
                  </a:ext>
                </a:extLst>
              </a:tr>
            </a:tbl>
          </a:graphicData>
        </a:graphic>
      </p:graphicFrame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5A63733-E705-45A5-A9CD-2C92E40D0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99914588"/>
      </p:ext>
    </p:extLst>
  </p:cSld>
  <p:clrMapOvr>
    <a:masterClrMapping/>
  </p:clrMapOvr>
  <p:transition spd="slow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3238" y="365125"/>
            <a:ext cx="8993187" cy="1158875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de-CH" dirty="0"/>
              <a:t>Fragen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BF2C764-76E3-4925-BF99-8065A549B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14</a:t>
            </a:fld>
            <a:endParaRPr lang="de-CH"/>
          </a:p>
        </p:txBody>
      </p:sp>
      <p:pic>
        <p:nvPicPr>
          <p:cNvPr id="4" name="object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2" r="14622" b="5261"/>
          <a:stretch/>
        </p:blipFill>
        <p:spPr>
          <a:xfrm>
            <a:off x="504000" y="1609199"/>
            <a:ext cx="10278300" cy="51912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6D93A9-0747-4B10-9EEA-FC38EBA02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Merci fürs Zuhören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B2352E-CE7F-4DC1-B8EB-4845805A9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15</a:t>
            </a:fld>
            <a:endParaRPr lang="de-CH"/>
          </a:p>
        </p:txBody>
      </p:sp>
      <p:pic>
        <p:nvPicPr>
          <p:cNvPr id="4" name="Inhaltsplatzhalter 3" descr="Ein Bild, das Gras, draußen, Baum, Kuh enthält.&#10;&#10;Automatisch generierte Beschreibung">
            <a:extLst>
              <a:ext uri="{FF2B5EF4-FFF2-40B4-BE49-F238E27FC236}">
                <a16:creationId xmlns:a16="http://schemas.microsoft.com/office/drawing/2014/main" id="{79D4588E-E93E-49DA-97DB-1F7EDFB295F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00" y="1609725"/>
            <a:ext cx="10275888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97447"/>
      </p:ext>
    </p:ext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8991807" cy="1158875"/>
          </a:xfrm>
        </p:spPr>
        <p:txBody>
          <a:bodyPr/>
          <a:lstStyle/>
          <a:p>
            <a:r>
              <a:rPr lang="de-CH" dirty="0"/>
              <a:t>Ballenberg – eine Übersicht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699404"/>
            <a:ext cx="10849800" cy="4477559"/>
          </a:xfrm>
        </p:spPr>
        <p:txBody>
          <a:bodyPr/>
          <a:lstStyle/>
          <a:p>
            <a:r>
              <a:rPr lang="de-CH" dirty="0"/>
              <a:t>markante Gebäude aus allen Landesteilen</a:t>
            </a:r>
          </a:p>
          <a:p>
            <a:r>
              <a:rPr lang="de-CH" dirty="0"/>
              <a:t>Kennzahlen</a:t>
            </a:r>
          </a:p>
          <a:p>
            <a:r>
              <a:rPr lang="de-CH" dirty="0"/>
              <a:t>Kurszentrum – Kursthemen</a:t>
            </a:r>
          </a:p>
          <a:p>
            <a:r>
              <a:rPr lang="de-CH" dirty="0"/>
              <a:t>Kursangebote im Juni</a:t>
            </a:r>
          </a:p>
          <a:p>
            <a:r>
              <a:rPr lang="de-CH" dirty="0"/>
              <a:t>Anfahrt</a:t>
            </a:r>
          </a:p>
          <a:p>
            <a:r>
              <a:rPr lang="de-CH" dirty="0"/>
              <a:t>Daten zur Saison 2022</a:t>
            </a:r>
          </a:p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A14816F-1758-4D1F-990C-7217D98BB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45960727"/>
      </p:ext>
    </p:extLst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>
            <a:noAutofit/>
          </a:bodyPr>
          <a:lstStyle/>
          <a:p>
            <a:r>
              <a:rPr lang="de-CH" dirty="0"/>
              <a:t>Weinbauernhaus aus Richterswil ZH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um 1780</a:t>
            </a:r>
          </a:p>
          <a:p>
            <a:r>
              <a:rPr lang="de-CH" dirty="0"/>
              <a:t>typisches Gebäude in der Zürcher Landschaft </a:t>
            </a:r>
          </a:p>
          <a:p>
            <a:r>
              <a:rPr lang="de-CH" dirty="0"/>
              <a:t>Fassade als Zeuge des Fachwerkbaus im 18. Jahrhundert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CD010CD-AC42-4BBF-974A-EA5125ED0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3</a:t>
            </a:fld>
            <a:endParaRPr lang="de-CH"/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000"/>
            <a:ext cx="1080000" cy="720000"/>
          </a:xfrm>
          <a:prstGeom prst="roundRect">
            <a:avLst/>
          </a:prstGeom>
          <a:solidFill>
            <a:srgbClr val="A05599"/>
          </a:solidFill>
          <a:ln>
            <a:solidFill>
              <a:srgbClr val="A05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611</a:t>
            </a:r>
          </a:p>
        </p:txBody>
      </p:sp>
      <p:pic>
        <p:nvPicPr>
          <p:cNvPr id="34" name="Inhaltsplatzhalter 23">
            <a:extLst>
              <a:ext uri="{FF2B5EF4-FFF2-40B4-BE49-F238E27FC236}">
                <a16:creationId xmlns:a16="http://schemas.microsoft.com/office/drawing/2014/main" id="{4F098EC5-65A3-4D76-B4DE-64470B3922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200" y="3420000"/>
            <a:ext cx="3852000" cy="2880000"/>
          </a:xfrm>
        </p:spPr>
      </p:pic>
    </p:spTree>
    <p:extLst>
      <p:ext uri="{BB962C8B-B14F-4D97-AF65-F5344CB8AC3E}">
        <p14:creationId xmlns:p14="http://schemas.microsoft.com/office/powerpoint/2010/main" val="2803284332"/>
      </p:ext>
    </p:extLst>
  </p:cSld>
  <p:clrMapOvr>
    <a:masterClrMapping/>
  </p:clrMapOvr>
  <p:transition spd="slow"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CH" dirty="0"/>
              <a:t>Bauernhaus aus Rapperswil BE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1837</a:t>
            </a:r>
          </a:p>
          <a:p>
            <a:r>
              <a:rPr lang="de-CH" dirty="0"/>
              <a:t>klassischer Mehrzweckbau aus dem Berner Mittelland</a:t>
            </a:r>
          </a:p>
          <a:p>
            <a:r>
              <a:rPr lang="de-CH" dirty="0"/>
              <a:t>Wirtschaftsteil (Tenn, Stall und Scheune) und Wohnteil</a:t>
            </a:r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88F336EB-0F9F-4EEB-ACE3-8E49F824B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4</a:t>
            </a:fld>
            <a:endParaRPr lang="de-CH"/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000"/>
            <a:ext cx="1080000" cy="720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311</a:t>
            </a:r>
          </a:p>
        </p:txBody>
      </p:sp>
      <p:pic>
        <p:nvPicPr>
          <p:cNvPr id="7" name="Inhaltsplatzhalter 6" descr="Ein Bild, das Baum, Gras, draußen, Haus enthält.&#10;&#10;Automatisch generierte Beschreibung">
            <a:extLst>
              <a:ext uri="{FF2B5EF4-FFF2-40B4-BE49-F238E27FC236}">
                <a16:creationId xmlns:a16="http://schemas.microsoft.com/office/drawing/2014/main" id="{991D3AF5-97DA-4308-84A1-8E8D5C2C39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23600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3408091465"/>
      </p:ext>
    </p:extLst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: abgerundete Ecken 9"/>
          <p:cNvSpPr/>
          <p:nvPr/>
        </p:nvSpPr>
        <p:spPr>
          <a:xfrm>
            <a:off x="10620000" y="5580000"/>
            <a:ext cx="1080000" cy="720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511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33260B7-D8E6-4A40-93B7-B5E1466C8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CH" dirty="0"/>
              <a:t>Bauernhaus aus </a:t>
            </a:r>
            <a:r>
              <a:rPr lang="de-CH" dirty="0" err="1"/>
              <a:t>Tentlingen</a:t>
            </a:r>
            <a:r>
              <a:rPr lang="de-CH" dirty="0"/>
              <a:t> FR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D840666-8AC2-4C74-A70F-1999A2D449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17. Jahrhundert</a:t>
            </a:r>
          </a:p>
          <a:p>
            <a:r>
              <a:rPr lang="de-CH" dirty="0"/>
              <a:t>Wohnteil quer zur Scheune gebaut</a:t>
            </a:r>
          </a:p>
          <a:p>
            <a:r>
              <a:rPr lang="de-CH" dirty="0"/>
              <a:t>Scheune zum Dreschen </a:t>
            </a:r>
            <a:r>
              <a:rPr lang="de-CH"/>
              <a:t>von Getreide</a:t>
            </a:r>
            <a:endParaRPr lang="de-CH" dirty="0"/>
          </a:p>
          <a:p>
            <a:endParaRPr lang="de-CH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B94156A-E6C4-4AA7-AED6-3D9E3682D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5</a:t>
            </a:fld>
            <a:endParaRPr lang="de-CH"/>
          </a:p>
        </p:txBody>
      </p:sp>
      <p:pic>
        <p:nvPicPr>
          <p:cNvPr id="8" name="Inhaltsplatzhalter 7" descr="Ein Bild, das Gras, draußen, Himmel, Gebäude enthält.&#10;&#10;Automatisch generierte Beschreibung">
            <a:extLst>
              <a:ext uri="{FF2B5EF4-FFF2-40B4-BE49-F238E27FC236}">
                <a16:creationId xmlns:a16="http://schemas.microsoft.com/office/drawing/2014/main" id="{F7E2EA23-6B42-46FE-93DC-B3F4C21843E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19475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104217994"/>
      </p:ext>
    </p:extLst>
  </p:cSld>
  <p:clrMapOvr>
    <a:masterClrMapping/>
  </p:clrMapOvr>
  <p:transition spd="slow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CH" dirty="0"/>
              <a:t>Bauernhaus aus </a:t>
            </a:r>
            <a:r>
              <a:rPr lang="de-CH" dirty="0" err="1"/>
              <a:t>Escholzmatt</a:t>
            </a:r>
            <a:r>
              <a:rPr lang="de-CH" dirty="0"/>
              <a:t> LU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19. Jahrhundert</a:t>
            </a:r>
          </a:p>
          <a:p>
            <a:r>
              <a:rPr lang="de-CH" dirty="0"/>
              <a:t>spezieller verschachtelter Gebäudeaufbau </a:t>
            </a:r>
          </a:p>
          <a:p>
            <a:r>
              <a:rPr lang="de-CH" dirty="0"/>
              <a:t>Ökonomieteil ragt über Fensterfront hinaus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6EDCD899-AE7F-4B0A-BE77-0EBE2674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6</a:t>
            </a:fld>
            <a:endParaRPr lang="de-CH"/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788"/>
            <a:ext cx="1080000" cy="720000"/>
          </a:xfrm>
          <a:prstGeom prst="roundRect">
            <a:avLst/>
          </a:prstGeom>
          <a:solidFill>
            <a:srgbClr val="EFA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741</a:t>
            </a:r>
          </a:p>
        </p:txBody>
      </p:sp>
      <p:pic>
        <p:nvPicPr>
          <p:cNvPr id="7" name="Inhaltsplatzhalter 6" descr="Ein Bild, das Gras, Baum, draußen, Gebäude enthält.&#10;&#10;Automatisch generierte Beschreibung">
            <a:extLst>
              <a:ext uri="{FF2B5EF4-FFF2-40B4-BE49-F238E27FC236}">
                <a16:creationId xmlns:a16="http://schemas.microsoft.com/office/drawing/2014/main" id="{9FC42EFB-5E2C-4840-8738-70BDAE61E76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19475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3134442366"/>
      </p:ext>
    </p:extLst>
  </p:cSld>
  <p:clrMapOvr>
    <a:masterClrMapping/>
  </p:clrMapOvr>
  <p:transition spd="slow"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CH" dirty="0"/>
              <a:t>Wohnhaus aus Blatten VS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1568</a:t>
            </a:r>
          </a:p>
          <a:p>
            <a:r>
              <a:rPr lang="de-CH" dirty="0"/>
              <a:t>quer zur Dachfirst verlaufende Stubenbalken, Binde genannt</a:t>
            </a:r>
          </a:p>
          <a:p>
            <a:r>
              <a:rPr lang="de-CH" dirty="0"/>
              <a:t>spezielle Form eines ins Holz geschnitzten Zierbandes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94A61B22-BB85-42DC-B4D1-0823DB57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7</a:t>
            </a:fld>
            <a:endParaRPr lang="de-CH"/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788"/>
            <a:ext cx="1080000" cy="720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1111</a:t>
            </a:r>
          </a:p>
        </p:txBody>
      </p:sp>
      <p:pic>
        <p:nvPicPr>
          <p:cNvPr id="7" name="Inhaltsplatzhalter 6" descr="Ein Bild, das Gras, Baum, draußen, Haus enthält.&#10;&#10;Automatisch generierte Beschreibung">
            <a:extLst>
              <a:ext uri="{FF2B5EF4-FFF2-40B4-BE49-F238E27FC236}">
                <a16:creationId xmlns:a16="http://schemas.microsoft.com/office/drawing/2014/main" id="{76AC52A1-74DF-41C4-AE58-EC26A30C62A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7" y="3419475"/>
            <a:ext cx="3852000" cy="2881313"/>
          </a:xfrm>
        </p:spPr>
      </p:pic>
    </p:spTree>
    <p:extLst>
      <p:ext uri="{BB962C8B-B14F-4D97-AF65-F5344CB8AC3E}">
        <p14:creationId xmlns:p14="http://schemas.microsoft.com/office/powerpoint/2010/main" val="4277672076"/>
      </p:ext>
    </p:extLst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4000" y="365125"/>
            <a:ext cx="9108000" cy="1158875"/>
          </a:xfrm>
        </p:spPr>
        <p:txBody>
          <a:bodyPr/>
          <a:lstStyle/>
          <a:p>
            <a:r>
              <a:rPr lang="de-CH" dirty="0"/>
              <a:t>Wohnhaus aus Wattwil SG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04000" y="1699201"/>
            <a:ext cx="10849800" cy="1596449"/>
          </a:xfrm>
        </p:spPr>
        <p:txBody>
          <a:bodyPr/>
          <a:lstStyle/>
          <a:p>
            <a:r>
              <a:rPr lang="de-CH" dirty="0"/>
              <a:t>1455 / 18. Jahrhundert </a:t>
            </a:r>
          </a:p>
          <a:p>
            <a:r>
              <a:rPr lang="de-CH" dirty="0"/>
              <a:t>eines der ältesten noch existierenden Gebäude der Ostschweiz</a:t>
            </a:r>
          </a:p>
          <a:p>
            <a:r>
              <a:rPr lang="de-CH" dirty="0"/>
              <a:t>verschiedene Umbauten vor dem Umzug in den Ballenberg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53E641EE-3E5A-4BE7-B423-5D6A94414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1537509"/>
            <a:ext cx="2743200" cy="365125"/>
          </a:xfrm>
        </p:spPr>
        <p:txBody>
          <a:bodyPr/>
          <a:lstStyle/>
          <a:p>
            <a:fld id="{4DE45ADD-36AC-4BF6-96B6-1C7DD57FFE30}" type="slidenum">
              <a:rPr lang="de-CH" smtClean="0"/>
              <a:pPr/>
              <a:t>8</a:t>
            </a:fld>
            <a:endParaRPr lang="de-CH"/>
          </a:p>
        </p:txBody>
      </p:sp>
      <p:sp>
        <p:nvSpPr>
          <p:cNvPr id="10" name="Rechteck: abgerundete Ecken 9"/>
          <p:cNvSpPr/>
          <p:nvPr/>
        </p:nvSpPr>
        <p:spPr>
          <a:xfrm>
            <a:off x="10620000" y="5580000"/>
            <a:ext cx="1080000" cy="72000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>
                <a:latin typeface="Calibri" panose="020F0502020204030204" pitchFamily="34" charset="0"/>
                <a:cs typeface="Calibri" panose="020F0502020204030204" pitchFamily="34" charset="0"/>
              </a:rPr>
              <a:t>931</a:t>
            </a:r>
          </a:p>
        </p:txBody>
      </p:sp>
      <p:pic>
        <p:nvPicPr>
          <p:cNvPr id="13" name="Inhaltsplatzhalter 6" descr="Ein Bild, das Gras, Baum, draußen, Haus enthält.&#10;&#10;Automatisch generierte Beschreibung">
            <a:extLst>
              <a:ext uri="{FF2B5EF4-FFF2-40B4-BE49-F238E27FC236}">
                <a16:creationId xmlns:a16="http://schemas.microsoft.com/office/drawing/2014/main" id="{E573610F-E7FE-4EBF-9EC5-F9BEF65FF9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73" r="5305"/>
          <a:stretch/>
        </p:blipFill>
        <p:spPr>
          <a:xfrm>
            <a:off x="673200" y="3420000"/>
            <a:ext cx="3852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46257"/>
      </p:ext>
    </p:extLst>
  </p:cSld>
  <p:clrMapOvr>
    <a:masterClrMapping/>
  </p:clrMapOvr>
  <p:transition spd="slow"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" y="1447583"/>
            <a:ext cx="12187555" cy="5449606"/>
          </a:xfrm>
          <a:custGeom>
            <a:avLst/>
            <a:gdLst/>
            <a:ahLst/>
            <a:cxnLst/>
            <a:rect l="l" t="t" r="r" b="b"/>
            <a:pathLst>
              <a:path w="12187555" h="5445759">
                <a:moveTo>
                  <a:pt x="12187428" y="0"/>
                </a:moveTo>
                <a:lnTo>
                  <a:pt x="0" y="0"/>
                </a:lnTo>
                <a:lnTo>
                  <a:pt x="0" y="5445252"/>
                </a:lnTo>
                <a:lnTo>
                  <a:pt x="12187428" y="5445252"/>
                </a:lnTo>
                <a:lnTo>
                  <a:pt x="12187428" y="0"/>
                </a:lnTo>
                <a:close/>
              </a:path>
            </a:pathLst>
          </a:custGeom>
          <a:solidFill>
            <a:srgbClr val="DBDB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504000" y="599275"/>
            <a:ext cx="8991807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CH" spc="-5" dirty="0"/>
              <a:t>Kennzahlen</a:t>
            </a:r>
            <a:endParaRPr spc="-5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E84FB3B3-B900-47ED-A80E-4B2AB4B562A1}"/>
              </a:ext>
            </a:extLst>
          </p:cNvPr>
          <p:cNvGrpSpPr/>
          <p:nvPr/>
        </p:nvGrpSpPr>
        <p:grpSpPr>
          <a:xfrm>
            <a:off x="-3493" y="1456691"/>
            <a:ext cx="12198985" cy="5401309"/>
            <a:chOff x="0" y="0"/>
            <a:chExt cx="12199399" cy="5401531"/>
          </a:xfrm>
        </p:grpSpPr>
        <p:pic>
          <p:nvPicPr>
            <p:cNvPr id="17" name="object 7" descr="Ein Bild, das Baum, Gras, draußen, Gebäude enthält.&#10;&#10;Automatisch generierte Beschreibung">
              <a:extLst>
                <a:ext uri="{FF2B5EF4-FFF2-40B4-BE49-F238E27FC236}">
                  <a16:creationId xmlns:a16="http://schemas.microsoft.com/office/drawing/2014/main" id="{B98C0DD5-17D9-4416-A7CB-81400F43AC15}"/>
                </a:ext>
              </a:extLst>
            </p:cNvPr>
            <p:cNvPicPr/>
            <p:nvPr/>
          </p:nvPicPr>
          <p:blipFill>
            <a:blip r:embed="rId2" cstate="print">
              <a:alphaModFix amt="35000"/>
            </a:blip>
            <a:stretch>
              <a:fillRect/>
            </a:stretch>
          </p:blipFill>
          <p:spPr>
            <a:xfrm>
              <a:off x="0" y="0"/>
              <a:ext cx="6098540" cy="1799590"/>
            </a:xfrm>
            <a:prstGeom prst="rect">
              <a:avLst/>
            </a:prstGeom>
          </p:spPr>
        </p:pic>
        <p:pic>
          <p:nvPicPr>
            <p:cNvPr id="18" name="object 6" descr="Ein Bild, das Mahlzeit, mehrere, Gemüse enthält.&#10;&#10;Automatisch generierte Beschreibung">
              <a:extLst>
                <a:ext uri="{FF2B5EF4-FFF2-40B4-BE49-F238E27FC236}">
                  <a16:creationId xmlns:a16="http://schemas.microsoft.com/office/drawing/2014/main" id="{BB486F1F-8CF1-405B-A3CD-336CCDD4AE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27"/>
            <a:stretch/>
          </p:blipFill>
          <p:spPr>
            <a:xfrm>
              <a:off x="0" y="3601941"/>
              <a:ext cx="6088380" cy="1799590"/>
            </a:xfrm>
            <a:prstGeom prst="rect">
              <a:avLst/>
            </a:prstGeom>
          </p:spPr>
        </p:pic>
        <p:pic>
          <p:nvPicPr>
            <p:cNvPr id="19" name="object 5" descr="Ein Bild, das draußen, Boden, Vogel, stehend enthält.&#10;&#10;Automatisch generierte Beschreibung">
              <a:extLst>
                <a:ext uri="{FF2B5EF4-FFF2-40B4-BE49-F238E27FC236}">
                  <a16:creationId xmlns:a16="http://schemas.microsoft.com/office/drawing/2014/main" id="{1A7238E8-B624-439D-B2DC-3E8EE909AB8D}"/>
                </a:ext>
              </a:extLst>
            </p:cNvPr>
            <p:cNvPicPr/>
            <p:nvPr/>
          </p:nvPicPr>
          <p:blipFill>
            <a:blip r:embed="rId4" cstate="print">
              <a:alphaModFix amt="35000"/>
            </a:blip>
            <a:stretch>
              <a:fillRect/>
            </a:stretch>
          </p:blipFill>
          <p:spPr>
            <a:xfrm>
              <a:off x="7951" y="1796995"/>
              <a:ext cx="6080125" cy="1799590"/>
            </a:xfrm>
            <a:prstGeom prst="rect">
              <a:avLst/>
            </a:prstGeom>
          </p:spPr>
        </p:pic>
        <p:pic>
          <p:nvPicPr>
            <p:cNvPr id="20" name="object 8" descr="Ein Bild, das drinnen, Gericht enthält.&#10;&#10;Automatisch generierte Beschreibung">
              <a:extLst>
                <a:ext uri="{FF2B5EF4-FFF2-40B4-BE49-F238E27FC236}">
                  <a16:creationId xmlns:a16="http://schemas.microsoft.com/office/drawing/2014/main" id="{958A3CBA-02CF-4757-8390-D7E218EDC464}"/>
                </a:ext>
              </a:extLst>
            </p:cNvPr>
            <p:cNvPicPr/>
            <p:nvPr/>
          </p:nvPicPr>
          <p:blipFill rotWithShape="1">
            <a:blip r:embed="rId5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583"/>
            <a:stretch/>
          </p:blipFill>
          <p:spPr bwMode="auto">
            <a:xfrm>
              <a:off x="6090699" y="3601941"/>
              <a:ext cx="6108700" cy="179959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8" name="object 8" descr="Ein Bild, das Person, drinnen, aus Holz, Werkzeug enthält.&#10;&#10;Automatisch generierte Beschreibung">
              <a:extLst>
                <a:ext uri="{FF2B5EF4-FFF2-40B4-BE49-F238E27FC236}">
                  <a16:creationId xmlns:a16="http://schemas.microsoft.com/office/drawing/2014/main" id="{92C58148-D0BE-42F2-949D-3920BDAE1875}"/>
                </a:ext>
              </a:extLst>
            </p:cNvPr>
            <p:cNvPicPr/>
            <p:nvPr/>
          </p:nvPicPr>
          <p:blipFill rotWithShape="1">
            <a:blip r:embed="rId6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4"/>
            <a:stretch/>
          </p:blipFill>
          <p:spPr bwMode="auto">
            <a:xfrm>
              <a:off x="6090699" y="1796995"/>
              <a:ext cx="6106795" cy="180467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9" name="object 8" descr="Ein Bild, das Essen, weiß enthält.&#10;&#10;Automatisch generierte Beschreibung">
              <a:extLst>
                <a:ext uri="{FF2B5EF4-FFF2-40B4-BE49-F238E27FC236}">
                  <a16:creationId xmlns:a16="http://schemas.microsoft.com/office/drawing/2014/main" id="{125B3F73-B07C-4966-A1EC-81D73B73B14A}"/>
                </a:ext>
              </a:extLst>
            </p:cNvPr>
            <p:cNvPicPr/>
            <p:nvPr/>
          </p:nvPicPr>
          <p:blipFill rotWithShape="1">
            <a:blip r:embed="rId7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0699" y="0"/>
              <a:ext cx="6108700" cy="1799590"/>
            </a:xfrm>
            <a:prstGeom prst="rect">
              <a:avLst/>
            </a:prstGeom>
          </p:spPr>
        </p:pic>
      </p:grpSp>
      <p:sp>
        <p:nvSpPr>
          <p:cNvPr id="27" name="Textfeld 6">
            <a:extLst>
              <a:ext uri="{FF2B5EF4-FFF2-40B4-BE49-F238E27FC236}">
                <a16:creationId xmlns:a16="http://schemas.microsoft.com/office/drawing/2014/main" id="{632D85F8-A51B-4155-BA59-9563F6AAF494}"/>
              </a:ext>
            </a:extLst>
          </p:cNvPr>
          <p:cNvSpPr txBox="1"/>
          <p:nvPr/>
        </p:nvSpPr>
        <p:spPr>
          <a:xfrm>
            <a:off x="6550926" y="5535112"/>
            <a:ext cx="5019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307</a:t>
            </a:r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Handwerke</a:t>
            </a:r>
          </a:p>
        </p:txBody>
      </p:sp>
      <p:sp>
        <p:nvSpPr>
          <p:cNvPr id="26" name="Textfeld 5">
            <a:extLst>
              <a:ext uri="{FF2B5EF4-FFF2-40B4-BE49-F238E27FC236}">
                <a16:creationId xmlns:a16="http://schemas.microsoft.com/office/drawing/2014/main" id="{CA39E1CD-2B07-4C9D-ACB6-BC9149F36DC6}"/>
              </a:ext>
            </a:extLst>
          </p:cNvPr>
          <p:cNvSpPr txBox="1"/>
          <p:nvPr/>
        </p:nvSpPr>
        <p:spPr>
          <a:xfrm>
            <a:off x="6550926" y="3700676"/>
            <a:ext cx="5414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 Kursleitende</a:t>
            </a:r>
          </a:p>
        </p:txBody>
      </p:sp>
      <p:sp>
        <p:nvSpPr>
          <p:cNvPr id="25" name="Textfeld 4">
            <a:extLst>
              <a:ext uri="{FF2B5EF4-FFF2-40B4-BE49-F238E27FC236}">
                <a16:creationId xmlns:a16="http://schemas.microsoft.com/office/drawing/2014/main" id="{F29EBFDA-DEB7-43ED-B0A7-C11ED128ADBD}"/>
              </a:ext>
            </a:extLst>
          </p:cNvPr>
          <p:cNvSpPr txBox="1"/>
          <p:nvPr/>
        </p:nvSpPr>
        <p:spPr>
          <a:xfrm>
            <a:off x="6551676" y="1925241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 Kurse</a:t>
            </a:r>
          </a:p>
        </p:txBody>
      </p:sp>
      <p:sp>
        <p:nvSpPr>
          <p:cNvPr id="23" name="Textfeld 3">
            <a:extLst>
              <a:ext uri="{FF2B5EF4-FFF2-40B4-BE49-F238E27FC236}">
                <a16:creationId xmlns:a16="http://schemas.microsoft.com/office/drawing/2014/main" id="{FAEFCC64-128D-4AEC-A9A3-2746A107E71C}"/>
              </a:ext>
            </a:extLst>
          </p:cNvPr>
          <p:cNvSpPr txBox="1"/>
          <p:nvPr/>
        </p:nvSpPr>
        <p:spPr>
          <a:xfrm>
            <a:off x="504000" y="5535112"/>
            <a:ext cx="5001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45 000 Objekte</a:t>
            </a:r>
          </a:p>
        </p:txBody>
      </p:sp>
      <p:sp>
        <p:nvSpPr>
          <p:cNvPr id="24" name="Textfeld 2">
            <a:extLst>
              <a:ext uri="{FF2B5EF4-FFF2-40B4-BE49-F238E27FC236}">
                <a16:creationId xmlns:a16="http://schemas.microsoft.com/office/drawing/2014/main" id="{388E9DD5-9E23-48DE-91D3-BBC72BB3AEC2}"/>
              </a:ext>
            </a:extLst>
          </p:cNvPr>
          <p:cNvSpPr txBox="1"/>
          <p:nvPr/>
        </p:nvSpPr>
        <p:spPr>
          <a:xfrm>
            <a:off x="521539" y="3698292"/>
            <a:ext cx="4767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 Nutztiere</a:t>
            </a:r>
          </a:p>
        </p:txBody>
      </p:sp>
      <p:sp>
        <p:nvSpPr>
          <p:cNvPr id="22" name="Textfeld 1">
            <a:extLst>
              <a:ext uri="{FF2B5EF4-FFF2-40B4-BE49-F238E27FC236}">
                <a16:creationId xmlns:a16="http://schemas.microsoft.com/office/drawing/2014/main" id="{FFD7FA0F-953F-4004-A379-A08B6A06D2F3}"/>
              </a:ext>
            </a:extLst>
          </p:cNvPr>
          <p:cNvSpPr txBox="1"/>
          <p:nvPr/>
        </p:nvSpPr>
        <p:spPr>
          <a:xfrm>
            <a:off x="504000" y="1923077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109 Gebäude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A5B16C-7607-4BE4-AC56-E7EC231F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45ADD-36AC-4BF6-96B6-1C7DD57FFE30}" type="slidenum">
              <a:rPr lang="de-CH" smtClean="0"/>
              <a:t>9</a:t>
            </a:fld>
            <a:endParaRPr lang="de-CH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6" grpId="0"/>
      <p:bldP spid="25" grpId="0"/>
      <p:bldP spid="23" grpId="0"/>
      <p:bldP spid="24" grpId="0"/>
      <p:bldP spid="22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Microsoft Office PowerPoint</Application>
  <PresentationFormat>Breitbild</PresentationFormat>
  <Paragraphs>149</Paragraphs>
  <Slides>15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9" baseType="lpstr">
      <vt:lpstr>Arial</vt:lpstr>
      <vt:lpstr>Calibri</vt:lpstr>
      <vt:lpstr>Tahoma</vt:lpstr>
      <vt:lpstr>Office</vt:lpstr>
      <vt:lpstr>Herzlich Willkommen</vt:lpstr>
      <vt:lpstr>Ballenberg – eine Übersicht</vt:lpstr>
      <vt:lpstr>Weinbauernhaus aus Richterswil ZH</vt:lpstr>
      <vt:lpstr>Bauernhaus aus Rapperswil BE</vt:lpstr>
      <vt:lpstr>Bauernhaus aus Tentlingen FR</vt:lpstr>
      <vt:lpstr>Bauernhaus aus Escholzmatt LU</vt:lpstr>
      <vt:lpstr>Wohnhaus aus Blatten VS</vt:lpstr>
      <vt:lpstr>Wohnhaus aus Wattwil SG </vt:lpstr>
      <vt:lpstr>Kennzahlen</vt:lpstr>
      <vt:lpstr>Kurszentrum – Kursthemen</vt:lpstr>
      <vt:lpstr>Kursangebote im Juni</vt:lpstr>
      <vt:lpstr>Anfahrt</vt:lpstr>
      <vt:lpstr>Daten zur Saison 2022</vt:lpstr>
      <vt:lpstr>Fragen</vt:lpstr>
      <vt:lpstr>Merci fürs Zuhören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KV Schweiz</dc:creator>
  <dcterms:created xsi:type="dcterms:W3CDTF">2021-03-12T15:40:42Z</dcterms:created>
  <dcterms:modified xsi:type="dcterms:W3CDTF">2022-01-27T14:57:28Z</dcterms:modified>
</cp:coreProperties>
</file>