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9.jpg" ContentType="image/jpg"/>
  <Override PartName="/ppt/media/image11.jpg" ContentType="image/jp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5" r:id="rId3"/>
    <p:sldId id="268" r:id="rId4"/>
    <p:sldId id="271" r:id="rId5"/>
    <p:sldId id="276" r:id="rId6"/>
    <p:sldId id="277" r:id="rId7"/>
    <p:sldId id="278" r:id="rId8"/>
    <p:sldId id="279" r:id="rId9"/>
    <p:sldId id="257" r:id="rId10"/>
    <p:sldId id="270" r:id="rId11"/>
    <p:sldId id="280" r:id="rId12"/>
    <p:sldId id="267" r:id="rId13"/>
    <p:sldId id="282" r:id="rId14"/>
    <p:sldId id="265" r:id="rId15"/>
    <p:sldId id="281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170"/>
    <a:srgbClr val="DEC9AC"/>
    <a:srgbClr val="7E5D32"/>
    <a:srgbClr val="EFA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1539" autoAdjust="0"/>
  </p:normalViewPr>
  <p:slideViewPr>
    <p:cSldViewPr snapToGrid="0">
      <p:cViewPr varScale="1">
        <p:scale>
          <a:sx n="101" d="100"/>
          <a:sy n="101" d="100"/>
        </p:scale>
        <p:origin x="13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uder" userId="a6b292829dde18f8" providerId="LiveId" clId="{47D80753-C0F7-4B84-901C-BFB4B8B7BBCD}"/>
    <pc:docChg chg="modSld">
      <pc:chgData name="Thomas Studer" userId="a6b292829dde18f8" providerId="LiveId" clId="{47D80753-C0F7-4B84-901C-BFB4B8B7BBCD}" dt="2021-10-15T08:23:03.208" v="5" actId="207"/>
      <pc:docMkLst>
        <pc:docMk/>
      </pc:docMkLst>
      <pc:sldChg chg="modSp mod">
        <pc:chgData name="Thomas Studer" userId="a6b292829dde18f8" providerId="LiveId" clId="{47D80753-C0F7-4B84-901C-BFB4B8B7BBCD}" dt="2021-10-15T08:23:03.208" v="5" actId="207"/>
        <pc:sldMkLst>
          <pc:docMk/>
          <pc:sldMk cId="0" sldId="257"/>
        </pc:sldMkLst>
        <pc:spChg chg="mod">
          <ac:chgData name="Thomas Studer" userId="a6b292829dde18f8" providerId="LiveId" clId="{47D80753-C0F7-4B84-901C-BFB4B8B7BBCD}" dt="2021-10-15T08:22:49.285" v="0" actId="207"/>
          <ac:spMkLst>
            <pc:docMk/>
            <pc:sldMk cId="0" sldId="257"/>
            <ac:spMk id="22" creationId="{FFD7FA0F-953F-4004-A379-A08B6A06D2F3}"/>
          </ac:spMkLst>
        </pc:spChg>
        <pc:spChg chg="mod">
          <ac:chgData name="Thomas Studer" userId="a6b292829dde18f8" providerId="LiveId" clId="{47D80753-C0F7-4B84-901C-BFB4B8B7BBCD}" dt="2021-10-15T08:22:55.979" v="2" actId="207"/>
          <ac:spMkLst>
            <pc:docMk/>
            <pc:sldMk cId="0" sldId="257"/>
            <ac:spMk id="23" creationId="{FAEFCC64-128D-4AEC-A9A3-2746A107E71C}"/>
          </ac:spMkLst>
        </pc:spChg>
        <pc:spChg chg="mod">
          <ac:chgData name="Thomas Studer" userId="a6b292829dde18f8" providerId="LiveId" clId="{47D80753-C0F7-4B84-901C-BFB4B8B7BBCD}" dt="2021-10-15T08:22:53.691" v="1" actId="207"/>
          <ac:spMkLst>
            <pc:docMk/>
            <pc:sldMk cId="0" sldId="257"/>
            <ac:spMk id="24" creationId="{388E9DD5-9E23-48DE-91D3-BBC72BB3AEC2}"/>
          </ac:spMkLst>
        </pc:spChg>
        <pc:spChg chg="mod">
          <ac:chgData name="Thomas Studer" userId="a6b292829dde18f8" providerId="LiveId" clId="{47D80753-C0F7-4B84-901C-BFB4B8B7BBCD}" dt="2021-10-15T08:23:03.208" v="5" actId="207"/>
          <ac:spMkLst>
            <pc:docMk/>
            <pc:sldMk cId="0" sldId="257"/>
            <ac:spMk id="25" creationId="{F29EBFDA-DEB7-43ED-B0A7-C11ED128ADBD}"/>
          </ac:spMkLst>
        </pc:spChg>
        <pc:spChg chg="mod">
          <ac:chgData name="Thomas Studer" userId="a6b292829dde18f8" providerId="LiveId" clId="{47D80753-C0F7-4B84-901C-BFB4B8B7BBCD}" dt="2021-10-15T08:23:01.342" v="4" actId="207"/>
          <ac:spMkLst>
            <pc:docMk/>
            <pc:sldMk cId="0" sldId="257"/>
            <ac:spMk id="26" creationId="{CA39E1CD-2B07-4C9D-ACB6-BC9149F36DC6}"/>
          </ac:spMkLst>
        </pc:spChg>
        <pc:spChg chg="mod">
          <ac:chgData name="Thomas Studer" userId="a6b292829dde18f8" providerId="LiveId" clId="{47D80753-C0F7-4B84-901C-BFB4B8B7BBCD}" dt="2021-10-15T08:22:58.722" v="3" actId="207"/>
          <ac:spMkLst>
            <pc:docMk/>
            <pc:sldMk cId="0" sldId="257"/>
            <ac:spMk id="27" creationId="{632D85F8-A51B-4155-BA59-9563F6AAF494}"/>
          </ac:spMkLst>
        </pc:spChg>
      </pc:sldChg>
    </pc:docChg>
  </pc:docChgLst>
  <pc:docChgLst>
    <pc:chgData name="Thomas Studer" userId="a6b292829dde18f8" providerId="LiveId" clId="{A88D0E1D-6B98-476A-AA79-08F534E320D0}"/>
    <pc:docChg chg="modMainMaster">
      <pc:chgData name="Thomas Studer" userId="a6b292829dde18f8" providerId="LiveId" clId="{A88D0E1D-6B98-476A-AA79-08F534E320D0}" dt="2021-05-21T12:02:16.928" v="0"/>
      <pc:docMkLst>
        <pc:docMk/>
      </pc:docMkLst>
      <pc:sldMasterChg chg="modSldLayout">
        <pc:chgData name="Thomas Studer" userId="a6b292829dde18f8" providerId="LiveId" clId="{A88D0E1D-6B98-476A-AA79-08F534E320D0}" dt="2021-05-21T12:02:16.928" v="0"/>
        <pc:sldMasterMkLst>
          <pc:docMk/>
          <pc:sldMasterMk cId="4240431826" sldId="2147483648"/>
        </pc:sldMasterMkLst>
        <pc:sldLayoutChg chg="addSp modSp">
          <pc:chgData name="Thomas Studer" userId="a6b292829dde18f8" providerId="LiveId" clId="{A88D0E1D-6B98-476A-AA79-08F534E320D0}" dt="2021-05-21T12:02:16.928" v="0"/>
          <pc:sldLayoutMkLst>
            <pc:docMk/>
            <pc:sldMasterMk cId="4240431826" sldId="2147483648"/>
            <pc:sldLayoutMk cId="282535781" sldId="2147483649"/>
          </pc:sldLayoutMkLst>
          <pc:spChg chg="add mod">
            <ac:chgData name="Thomas Studer" userId="a6b292829dde18f8" providerId="LiveId" clId="{A88D0E1D-6B98-476A-AA79-08F534E320D0}" dt="2021-05-21T12:02:16.928" v="0"/>
            <ac:spMkLst>
              <pc:docMk/>
              <pc:sldMasterMk cId="4240431826" sldId="2147483648"/>
              <pc:sldLayoutMk cId="282535781" sldId="2147483649"/>
              <ac:spMk id="3" creationId="{262BF59E-BCF4-4A84-8C7F-FFC47E55DD02}"/>
            </ac:spMkLst>
          </pc:spChg>
          <pc:spChg chg="add mod">
            <ac:chgData name="Thomas Studer" userId="a6b292829dde18f8" providerId="LiveId" clId="{A88D0E1D-6B98-476A-AA79-08F534E320D0}" dt="2021-05-21T12:02:16.928" v="0"/>
            <ac:spMkLst>
              <pc:docMk/>
              <pc:sldMasterMk cId="4240431826" sldId="2147483648"/>
              <pc:sldLayoutMk cId="282535781" sldId="2147483649"/>
              <ac:spMk id="4" creationId="{22C77832-7A5A-44CE-91B8-D6E2B67FB77B}"/>
            </ac:spMkLst>
          </pc:spChg>
          <pc:spChg chg="add mod">
            <ac:chgData name="Thomas Studer" userId="a6b292829dde18f8" providerId="LiveId" clId="{A88D0E1D-6B98-476A-AA79-08F534E320D0}" dt="2021-05-21T12:02:16.928" v="0"/>
            <ac:spMkLst>
              <pc:docMk/>
              <pc:sldMasterMk cId="4240431826" sldId="2147483648"/>
              <pc:sldLayoutMk cId="282535781" sldId="2147483649"/>
              <ac:spMk id="5" creationId="{B7C75512-6B40-4B19-A16C-4572679B578C}"/>
            </ac:spMkLst>
          </pc:spChg>
        </pc:sldLayoutChg>
      </pc:sldMasterChg>
    </pc:docChg>
  </pc:docChgLst>
  <pc:docChgLst>
    <pc:chgData name="Thomas Studer" userId="a6b292829dde18f8" providerId="LiveId" clId="{37E65E9F-123B-4A71-9653-5325DDC17A3D}"/>
    <pc:docChg chg="undo custSel modSld modMainMaster">
      <pc:chgData name="Thomas Studer" userId="a6b292829dde18f8" providerId="LiveId" clId="{37E65E9F-123B-4A71-9653-5325DDC17A3D}" dt="2021-04-20T07:57:09.174" v="19"/>
      <pc:docMkLst>
        <pc:docMk/>
      </pc:docMkLst>
      <pc:sldChg chg="addSp modSp">
        <pc:chgData name="Thomas Studer" userId="a6b292829dde18f8" providerId="LiveId" clId="{37E65E9F-123B-4A71-9653-5325DDC17A3D}" dt="2021-04-20T07:57:09.174" v="19"/>
        <pc:sldMkLst>
          <pc:docMk/>
          <pc:sldMk cId="1193492021" sldId="267"/>
        </pc:sldMkLst>
        <pc:spChg chg="add mod">
          <ac:chgData name="Thomas Studer" userId="a6b292829dde18f8" providerId="LiveId" clId="{37E65E9F-123B-4A71-9653-5325DDC17A3D}" dt="2021-04-20T07:57:09.174" v="19"/>
          <ac:spMkLst>
            <pc:docMk/>
            <pc:sldMk cId="1193492021" sldId="267"/>
            <ac:spMk id="4" creationId="{3AAE45C2-02A1-4127-95A4-369AB24F9E9A}"/>
          </ac:spMkLst>
        </pc:spChg>
      </pc:sldChg>
      <pc:sldChg chg="modSp mod">
        <pc:chgData name="Thomas Studer" userId="a6b292829dde18f8" providerId="LiveId" clId="{37E65E9F-123B-4A71-9653-5325DDC17A3D}" dt="2021-04-20T07:49:33.461" v="12" actId="20577"/>
        <pc:sldMkLst>
          <pc:docMk/>
          <pc:sldMk cId="2803284332" sldId="268"/>
        </pc:sldMkLst>
        <pc:spChg chg="mod">
          <ac:chgData name="Thomas Studer" userId="a6b292829dde18f8" providerId="LiveId" clId="{37E65E9F-123B-4A71-9653-5325DDC17A3D}" dt="2021-04-20T07:49:33.461" v="12" actId="20577"/>
          <ac:spMkLst>
            <pc:docMk/>
            <pc:sldMk cId="2803284332" sldId="268"/>
            <ac:spMk id="2" creationId="{00000000-0000-0000-0000-000000000000}"/>
          </ac:spMkLst>
        </pc:spChg>
      </pc:sldChg>
      <pc:sldChg chg="modSp mod">
        <pc:chgData name="Thomas Studer" userId="a6b292829dde18f8" providerId="LiveId" clId="{37E65E9F-123B-4A71-9653-5325DDC17A3D}" dt="2021-04-20T07:53:28.159" v="18" actId="255"/>
        <pc:sldMkLst>
          <pc:docMk/>
          <pc:sldMk cId="3625017863" sldId="280"/>
        </pc:sldMkLst>
        <pc:graphicFrameChg chg="modGraphic">
          <ac:chgData name="Thomas Studer" userId="a6b292829dde18f8" providerId="LiveId" clId="{37E65E9F-123B-4A71-9653-5325DDC17A3D}" dt="2021-04-20T07:53:28.159" v="18" actId="255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MasterChg chg="modSldLayout">
        <pc:chgData name="Thomas Studer" userId="a6b292829dde18f8" providerId="LiveId" clId="{37E65E9F-123B-4A71-9653-5325DDC17A3D}" dt="2021-04-20T07:48:28.505" v="8" actId="1035"/>
        <pc:sldMasterMkLst>
          <pc:docMk/>
          <pc:sldMasterMk cId="4240431826" sldId="2147483648"/>
        </pc:sldMasterMkLst>
        <pc:sldLayoutChg chg="modSp mod">
          <pc:chgData name="Thomas Studer" userId="a6b292829dde18f8" providerId="LiveId" clId="{37E65E9F-123B-4A71-9653-5325DDC17A3D}" dt="2021-04-20T07:48:28.505" v="8" actId="1035"/>
          <pc:sldLayoutMkLst>
            <pc:docMk/>
            <pc:sldMasterMk cId="4240431826" sldId="2147483648"/>
            <pc:sldLayoutMk cId="282535781" sldId="2147483649"/>
          </pc:sldLayoutMkLst>
          <pc:spChg chg="mod">
            <ac:chgData name="Thomas Studer" userId="a6b292829dde18f8" providerId="LiveId" clId="{37E65E9F-123B-4A71-9653-5325DDC17A3D}" dt="2021-04-20T07:48:18.305" v="1" actId="1076"/>
            <ac:spMkLst>
              <pc:docMk/>
              <pc:sldMasterMk cId="4240431826" sldId="2147483648"/>
              <pc:sldLayoutMk cId="282535781" sldId="2147483649"/>
              <ac:spMk id="2" creationId="{BE106278-7B1B-48AF-95B5-19CF8F5D63C9}"/>
            </ac:spMkLst>
          </pc:spChg>
          <pc:picChg chg="mod">
            <ac:chgData name="Thomas Studer" userId="a6b292829dde18f8" providerId="LiveId" clId="{37E65E9F-123B-4A71-9653-5325DDC17A3D}" dt="2021-04-20T07:48:28.505" v="8" actId="1035"/>
            <ac:picMkLst>
              <pc:docMk/>
              <pc:sldMasterMk cId="4240431826" sldId="2147483648"/>
              <pc:sldLayoutMk cId="282535781" sldId="2147483649"/>
              <ac:picMk id="9" creationId="{E841722B-0087-4F8F-BA43-FF3FC3C6DC4A}"/>
            </ac:picMkLst>
          </pc:picChg>
        </pc:sldLayoutChg>
      </pc:sldMasterChg>
    </pc:docChg>
  </pc:docChgLst>
  <pc:docChgLst>
    <pc:chgData name="Thomas Studer" userId="a6b292829dde18f8" providerId="LiveId" clId="{827EB0B0-2756-474B-A3C6-518D970D60F8}"/>
    <pc:docChg chg="modSld">
      <pc:chgData name="Thomas Studer" userId="a6b292829dde18f8" providerId="LiveId" clId="{827EB0B0-2756-474B-A3C6-518D970D60F8}" dt="2021-09-01T09:09:57.464" v="1" actId="20577"/>
      <pc:docMkLst>
        <pc:docMk/>
      </pc:docMkLst>
      <pc:sldChg chg="modSp mod">
        <pc:chgData name="Thomas Studer" userId="a6b292829dde18f8" providerId="LiveId" clId="{827EB0B0-2756-474B-A3C6-518D970D60F8}" dt="2021-09-01T09:09:57.464" v="1" actId="20577"/>
        <pc:sldMkLst>
          <pc:docMk/>
          <pc:sldMk cId="3649495967" sldId="256"/>
        </pc:sldMkLst>
        <pc:spChg chg="mod">
          <ac:chgData name="Thomas Studer" userId="a6b292829dde18f8" providerId="LiveId" clId="{827EB0B0-2756-474B-A3C6-518D970D60F8}" dt="2021-09-01T09:09:57.464" v="1" actId="20577"/>
          <ac:spMkLst>
            <pc:docMk/>
            <pc:sldMk cId="3649495967" sldId="256"/>
            <ac:spMk id="2" creationId="{F9E5E998-3392-470A-A7AC-8136AEBC28D0}"/>
          </ac:spMkLst>
        </pc:spChg>
      </pc:sldChg>
    </pc:docChg>
  </pc:docChgLst>
  <pc:docChgLst>
    <pc:chgData name="Thomas Studer" userId="a6b292829dde18f8" providerId="LiveId" clId="{151CFAA6-9C46-4999-B97F-4D8A16B3F358}"/>
    <pc:docChg chg="modSld modMainMaster">
      <pc:chgData name="Thomas Studer" userId="a6b292829dde18f8" providerId="LiveId" clId="{151CFAA6-9C46-4999-B97F-4D8A16B3F358}" dt="2022-01-17T16:57:25.468" v="18" actId="255"/>
      <pc:docMkLst>
        <pc:docMk/>
      </pc:docMkLst>
      <pc:sldChg chg="modSp mod">
        <pc:chgData name="Thomas Studer" userId="a6b292829dde18f8" providerId="LiveId" clId="{151CFAA6-9C46-4999-B97F-4D8A16B3F358}" dt="2022-01-17T16:48:49.626" v="17"/>
        <pc:sldMkLst>
          <pc:docMk/>
          <pc:sldMk cId="2803284332" sldId="268"/>
        </pc:sldMkLst>
        <pc:picChg chg="mod">
          <ac:chgData name="Thomas Studer" userId="a6b292829dde18f8" providerId="LiveId" clId="{151CFAA6-9C46-4999-B97F-4D8A16B3F358}" dt="2022-01-17T16:48:49.626" v="17"/>
          <ac:picMkLst>
            <pc:docMk/>
            <pc:sldMk cId="2803284332" sldId="268"/>
            <ac:picMk id="18" creationId="{518D40C7-80A6-472A-9655-0CBDD99D3C28}"/>
          </ac:picMkLst>
        </pc:picChg>
      </pc:sldChg>
      <pc:sldChg chg="modSp mod">
        <pc:chgData name="Thomas Studer" userId="a6b292829dde18f8" providerId="LiveId" clId="{151CFAA6-9C46-4999-B97F-4D8A16B3F358}" dt="2022-01-17T16:47:38.476" v="5"/>
        <pc:sldMkLst>
          <pc:docMk/>
          <pc:sldMk cId="3408091465" sldId="271"/>
        </pc:sldMkLst>
        <pc:picChg chg="mod">
          <ac:chgData name="Thomas Studer" userId="a6b292829dde18f8" providerId="LiveId" clId="{151CFAA6-9C46-4999-B97F-4D8A16B3F358}" dt="2022-01-17T16:47:38.476" v="5"/>
          <ac:picMkLst>
            <pc:docMk/>
            <pc:sldMk cId="3408091465" sldId="271"/>
            <ac:picMk id="9" creationId="{236E3D92-60EA-4572-9A08-23BDAD9D6FF6}"/>
          </ac:picMkLst>
        </pc:picChg>
      </pc:sldChg>
      <pc:sldChg chg="modSp mod">
        <pc:chgData name="Thomas Studer" userId="a6b292829dde18f8" providerId="LiveId" clId="{151CFAA6-9C46-4999-B97F-4D8A16B3F358}" dt="2022-01-17T16:47:23" v="4"/>
        <pc:sldMkLst>
          <pc:docMk/>
          <pc:sldMk cId="3134442366" sldId="277"/>
        </pc:sldMkLst>
        <pc:picChg chg="mod">
          <ac:chgData name="Thomas Studer" userId="a6b292829dde18f8" providerId="LiveId" clId="{151CFAA6-9C46-4999-B97F-4D8A16B3F358}" dt="2022-01-17T16:47:23" v="4"/>
          <ac:picMkLst>
            <pc:docMk/>
            <pc:sldMk cId="3134442366" sldId="277"/>
            <ac:picMk id="7" creationId="{B73B71DA-C9B1-4E87-AA65-AB8F475BC137}"/>
          </ac:picMkLst>
        </pc:picChg>
      </pc:sldChg>
      <pc:sldChg chg="modSp mod">
        <pc:chgData name="Thomas Studer" userId="a6b292829dde18f8" providerId="LiveId" clId="{151CFAA6-9C46-4999-B97F-4D8A16B3F358}" dt="2022-01-17T16:47:55.527" v="8"/>
        <pc:sldMkLst>
          <pc:docMk/>
          <pc:sldMk cId="4277672076" sldId="278"/>
        </pc:sldMkLst>
        <pc:picChg chg="mod">
          <ac:chgData name="Thomas Studer" userId="a6b292829dde18f8" providerId="LiveId" clId="{151CFAA6-9C46-4999-B97F-4D8A16B3F358}" dt="2022-01-17T16:47:55.527" v="8"/>
          <ac:picMkLst>
            <pc:docMk/>
            <pc:sldMk cId="4277672076" sldId="278"/>
            <ac:picMk id="7" creationId="{3D05EC24-47F9-4E16-885A-FB2CC4E40005}"/>
          </ac:picMkLst>
        </pc:picChg>
      </pc:sldChg>
      <pc:sldChg chg="modSp mod">
        <pc:chgData name="Thomas Studer" userId="a6b292829dde18f8" providerId="LiveId" clId="{151CFAA6-9C46-4999-B97F-4D8A16B3F358}" dt="2022-01-17T16:48:11.662" v="12"/>
        <pc:sldMkLst>
          <pc:docMk/>
          <pc:sldMk cId="3262946257" sldId="279"/>
        </pc:sldMkLst>
        <pc:picChg chg="mod">
          <ac:chgData name="Thomas Studer" userId="a6b292829dde18f8" providerId="LiveId" clId="{151CFAA6-9C46-4999-B97F-4D8A16B3F358}" dt="2022-01-17T16:48:11.662" v="12"/>
          <ac:picMkLst>
            <pc:docMk/>
            <pc:sldMk cId="3262946257" sldId="279"/>
            <ac:picMk id="7" creationId="{53E7A9D9-0E32-4FA0-A7C1-E0BC838403F7}"/>
          </ac:picMkLst>
        </pc:picChg>
      </pc:sldChg>
      <pc:sldChg chg="modSp mod">
        <pc:chgData name="Thomas Studer" userId="a6b292829dde18f8" providerId="LiveId" clId="{151CFAA6-9C46-4999-B97F-4D8A16B3F358}" dt="2022-01-17T16:57:25.468" v="18" actId="255"/>
        <pc:sldMkLst>
          <pc:docMk/>
          <pc:sldMk cId="3625017863" sldId="280"/>
        </pc:sldMkLst>
        <pc:graphicFrameChg chg="modGraphic">
          <ac:chgData name="Thomas Studer" userId="a6b292829dde18f8" providerId="LiveId" clId="{151CFAA6-9C46-4999-B97F-4D8A16B3F358}" dt="2022-01-17T16:57:25.468" v="18" actId="255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MasterChg chg="modSldLayout">
        <pc:chgData name="Thomas Studer" userId="a6b292829dde18f8" providerId="LiveId" clId="{151CFAA6-9C46-4999-B97F-4D8A16B3F358}" dt="2022-01-17T16:48:27.591" v="13" actId="14100"/>
        <pc:sldMasterMkLst>
          <pc:docMk/>
          <pc:sldMasterMk cId="4240431826" sldId="2147483648"/>
        </pc:sldMasterMkLst>
        <pc:sldLayoutChg chg="modSp mod">
          <pc:chgData name="Thomas Studer" userId="a6b292829dde18f8" providerId="LiveId" clId="{151CFAA6-9C46-4999-B97F-4D8A16B3F358}" dt="2022-01-17T16:48:27.591" v="13" actId="14100"/>
          <pc:sldLayoutMkLst>
            <pc:docMk/>
            <pc:sldMasterMk cId="4240431826" sldId="2147483648"/>
            <pc:sldLayoutMk cId="3412323928" sldId="2147483661"/>
          </pc:sldLayoutMkLst>
          <pc:spChg chg="mod">
            <ac:chgData name="Thomas Studer" userId="a6b292829dde18f8" providerId="LiveId" clId="{151CFAA6-9C46-4999-B97F-4D8A16B3F358}" dt="2022-01-17T16:48:27.591" v="13" actId="14100"/>
            <ac:spMkLst>
              <pc:docMk/>
              <pc:sldMasterMk cId="4240431826" sldId="2147483648"/>
              <pc:sldLayoutMk cId="3412323928" sldId="2147483661"/>
              <ac:spMk id="4" creationId="{09F399DB-8263-4814-BAEA-3A583EE88267}"/>
            </ac:spMkLst>
          </pc:spChg>
        </pc:sldLayoutChg>
      </pc:sldMasterChg>
    </pc:docChg>
  </pc:docChgLst>
  <pc:docChgLst>
    <pc:chgData name="Thomas Studer" userId="a6b292829dde18f8" providerId="LiveId" clId="{720A3C1F-7F09-49A6-9851-AF59C979C2AC}"/>
    <pc:docChg chg="undo custSel modSld modMainMaster">
      <pc:chgData name="Thomas Studer" userId="a6b292829dde18f8" providerId="LiveId" clId="{720A3C1F-7F09-49A6-9851-AF59C979C2AC}" dt="2021-09-17T06:30:09.847" v="316" actId="13244"/>
      <pc:docMkLst>
        <pc:docMk/>
      </pc:docMkLst>
      <pc:sldChg chg="addSp delSp modSp mod">
        <pc:chgData name="Thomas Studer" userId="a6b292829dde18f8" providerId="LiveId" clId="{720A3C1F-7F09-49A6-9851-AF59C979C2AC}" dt="2021-09-17T06:30:09.847" v="316" actId="13244"/>
        <pc:sldMkLst>
          <pc:docMk/>
          <pc:sldMk cId="0" sldId="257"/>
        </pc:sldMkLst>
        <pc:spChg chg="add del mod ord">
          <ac:chgData name="Thomas Studer" userId="a6b292829dde18f8" providerId="LiveId" clId="{720A3C1F-7F09-49A6-9851-AF59C979C2AC}" dt="2021-09-16T15:50:44.011" v="250" actId="1036"/>
          <ac:spMkLst>
            <pc:docMk/>
            <pc:sldMk cId="0" sldId="257"/>
            <ac:spMk id="3" creationId="{00000000-0000-0000-0000-000000000000}"/>
          </ac:spMkLst>
        </pc:spChg>
        <pc:spChg chg="mod ord topLvl">
          <ac:chgData name="Thomas Studer" userId="a6b292829dde18f8" providerId="LiveId" clId="{720A3C1F-7F09-49A6-9851-AF59C979C2AC}" dt="2021-09-16T15:51:23.878" v="259" actId="554"/>
          <ac:spMkLst>
            <pc:docMk/>
            <pc:sldMk cId="0" sldId="257"/>
            <ac:spMk id="22" creationId="{FFD7FA0F-953F-4004-A379-A08B6A06D2F3}"/>
          </ac:spMkLst>
        </pc:spChg>
        <pc:spChg chg="mod ord topLvl">
          <ac:chgData name="Thomas Studer" userId="a6b292829dde18f8" providerId="LiveId" clId="{720A3C1F-7F09-49A6-9851-AF59C979C2AC}" dt="2021-09-17T06:30:06.379" v="314" actId="13244"/>
          <ac:spMkLst>
            <pc:docMk/>
            <pc:sldMk cId="0" sldId="257"/>
            <ac:spMk id="23" creationId="{FAEFCC64-128D-4AEC-A9A3-2746A107E71C}"/>
          </ac:spMkLst>
        </pc:spChg>
        <pc:spChg chg="mod ord topLvl">
          <ac:chgData name="Thomas Studer" userId="a6b292829dde18f8" providerId="LiveId" clId="{720A3C1F-7F09-49A6-9851-AF59C979C2AC}" dt="2021-09-17T06:30:04.575" v="313" actId="13244"/>
          <ac:spMkLst>
            <pc:docMk/>
            <pc:sldMk cId="0" sldId="257"/>
            <ac:spMk id="24" creationId="{388E9DD5-9E23-48DE-91D3-BBC72BB3AEC2}"/>
          </ac:spMkLst>
        </pc:spChg>
        <pc:spChg chg="mod ord topLvl">
          <ac:chgData name="Thomas Studer" userId="a6b292829dde18f8" providerId="LiveId" clId="{720A3C1F-7F09-49A6-9851-AF59C979C2AC}" dt="2021-09-17T06:30:08.143" v="315" actId="13244"/>
          <ac:spMkLst>
            <pc:docMk/>
            <pc:sldMk cId="0" sldId="257"/>
            <ac:spMk id="25" creationId="{F29EBFDA-DEB7-43ED-B0A7-C11ED128ADBD}"/>
          </ac:spMkLst>
        </pc:spChg>
        <pc:spChg chg="mod ord topLvl">
          <ac:chgData name="Thomas Studer" userId="a6b292829dde18f8" providerId="LiveId" clId="{720A3C1F-7F09-49A6-9851-AF59C979C2AC}" dt="2021-09-17T06:30:09.847" v="316" actId="13244"/>
          <ac:spMkLst>
            <pc:docMk/>
            <pc:sldMk cId="0" sldId="257"/>
            <ac:spMk id="26" creationId="{CA39E1CD-2B07-4C9D-ACB6-BC9149F36DC6}"/>
          </ac:spMkLst>
        </pc:spChg>
        <pc:spChg chg="mod">
          <ac:chgData name="Thomas Studer" userId="a6b292829dde18f8" providerId="LiveId" clId="{720A3C1F-7F09-49A6-9851-AF59C979C2AC}" dt="2021-09-16T15:51:45.024" v="262" actId="552"/>
          <ac:spMkLst>
            <pc:docMk/>
            <pc:sldMk cId="0" sldId="257"/>
            <ac:spMk id="27" creationId="{632D85F8-A51B-4155-BA59-9563F6AAF494}"/>
          </ac:spMkLst>
        </pc:spChg>
        <pc:grpChg chg="del mod">
          <ac:chgData name="Thomas Studer" userId="a6b292829dde18f8" providerId="LiveId" clId="{720A3C1F-7F09-49A6-9851-AF59C979C2AC}" dt="2021-09-16T15:34:22.812" v="4" actId="165"/>
          <ac:grpSpMkLst>
            <pc:docMk/>
            <pc:sldMk cId="0" sldId="257"/>
            <ac:grpSpMk id="2" creationId="{32E7CA43-779E-4DDC-9EE8-5E50E1F2FAB0}"/>
          </ac:grpSpMkLst>
        </pc:grpChg>
        <pc:grpChg chg="add del mod">
          <ac:chgData name="Thomas Studer" userId="a6b292829dde18f8" providerId="LiveId" clId="{720A3C1F-7F09-49A6-9851-AF59C979C2AC}" dt="2021-09-16T15:38:03.301" v="39" actId="165"/>
          <ac:grpSpMkLst>
            <pc:docMk/>
            <pc:sldMk cId="0" sldId="257"/>
            <ac:grpSpMk id="4" creationId="{D69A996F-5AE2-48D0-A744-467FFB4608AA}"/>
          </ac:grpSpMkLst>
        </pc:grpChg>
        <pc:grpChg chg="add del mod">
          <ac:chgData name="Thomas Studer" userId="a6b292829dde18f8" providerId="LiveId" clId="{720A3C1F-7F09-49A6-9851-AF59C979C2AC}" dt="2021-09-16T15:38:06.343" v="40" actId="165"/>
          <ac:grpSpMkLst>
            <pc:docMk/>
            <pc:sldMk cId="0" sldId="257"/>
            <ac:grpSpMk id="9" creationId="{ABD451B5-F43D-441A-B2A8-4462E000249C}"/>
          </ac:grpSpMkLst>
        </pc:grpChg>
        <pc:grpChg chg="add del mod">
          <ac:chgData name="Thomas Studer" userId="a6b292829dde18f8" providerId="LiveId" clId="{720A3C1F-7F09-49A6-9851-AF59C979C2AC}" dt="2021-09-16T15:38:09.150" v="41" actId="165"/>
          <ac:grpSpMkLst>
            <pc:docMk/>
            <pc:sldMk cId="0" sldId="257"/>
            <ac:grpSpMk id="10" creationId="{8B725672-6625-4B9F-B9A7-B648533353BC}"/>
          </ac:grpSpMkLst>
        </pc:grpChg>
        <pc:grpChg chg="add del mod ord">
          <ac:chgData name="Thomas Studer" userId="a6b292829dde18f8" providerId="LiveId" clId="{720A3C1F-7F09-49A6-9851-AF59C979C2AC}" dt="2021-09-16T15:37:53.331" v="37" actId="165"/>
          <ac:grpSpMkLst>
            <pc:docMk/>
            <pc:sldMk cId="0" sldId="257"/>
            <ac:grpSpMk id="11" creationId="{9B8F6A7E-670C-4DA7-8E75-5CD5510CCE8E}"/>
          </ac:grpSpMkLst>
        </pc:grpChg>
        <pc:grpChg chg="add del mod">
          <ac:chgData name="Thomas Studer" userId="a6b292829dde18f8" providerId="LiveId" clId="{720A3C1F-7F09-49A6-9851-AF59C979C2AC}" dt="2021-09-16T15:37:50.587" v="36" actId="165"/>
          <ac:grpSpMkLst>
            <pc:docMk/>
            <pc:sldMk cId="0" sldId="257"/>
            <ac:grpSpMk id="12" creationId="{5D64C1ED-FCDC-4393-B5FD-525A512D546B}"/>
          </ac:grpSpMkLst>
        </pc:grpChg>
        <pc:grpChg chg="add mod ord">
          <ac:chgData name="Thomas Studer" userId="a6b292829dde18f8" providerId="LiveId" clId="{720A3C1F-7F09-49A6-9851-AF59C979C2AC}" dt="2021-09-16T15:54:27.598" v="265" actId="1035"/>
          <ac:grpSpMkLst>
            <pc:docMk/>
            <pc:sldMk cId="0" sldId="257"/>
            <ac:grpSpMk id="28" creationId="{CC8B6BCB-EB96-47E7-92AA-FE0CE7C4B2D9}"/>
          </ac:grpSpMkLst>
        </pc:grpChg>
        <pc:picChg chg="del mod topLvl">
          <ac:chgData name="Thomas Studer" userId="a6b292829dde18f8" providerId="LiveId" clId="{720A3C1F-7F09-49A6-9851-AF59C979C2AC}" dt="2021-09-16T15:50:16.653" v="234" actId="478"/>
          <ac:picMkLst>
            <pc:docMk/>
            <pc:sldMk cId="0" sldId="257"/>
            <ac:picMk id="5" creationId="{00000000-0000-0000-0000-000000000000}"/>
          </ac:picMkLst>
        </pc:picChg>
        <pc:picChg chg="del mod topLvl modCrop">
          <ac:chgData name="Thomas Studer" userId="a6b292829dde18f8" providerId="LiveId" clId="{720A3C1F-7F09-49A6-9851-AF59C979C2AC}" dt="2021-09-16T15:50:18.973" v="237" actId="478"/>
          <ac:picMkLst>
            <pc:docMk/>
            <pc:sldMk cId="0" sldId="257"/>
            <ac:picMk id="6" creationId="{00000000-0000-0000-0000-000000000000}"/>
          </ac:picMkLst>
        </pc:picChg>
        <pc:picChg chg="del mod topLvl">
          <ac:chgData name="Thomas Studer" userId="a6b292829dde18f8" providerId="LiveId" clId="{720A3C1F-7F09-49A6-9851-AF59C979C2AC}" dt="2021-09-16T15:50:14.987" v="232" actId="478"/>
          <ac:picMkLst>
            <pc:docMk/>
            <pc:sldMk cId="0" sldId="257"/>
            <ac:picMk id="7" creationId="{00000000-0000-0000-0000-000000000000}"/>
          </ac:picMkLst>
        </pc:picChg>
        <pc:picChg chg="del mod modCrop">
          <ac:chgData name="Thomas Studer" userId="a6b292829dde18f8" providerId="LiveId" clId="{720A3C1F-7F09-49A6-9851-AF59C979C2AC}" dt="2021-09-16T15:50:18.395" v="236" actId="478"/>
          <ac:picMkLst>
            <pc:docMk/>
            <pc:sldMk cId="0" sldId="257"/>
            <ac:picMk id="8" creationId="{00000000-0000-0000-0000-000000000000}"/>
          </ac:picMkLst>
        </pc:picChg>
        <pc:picChg chg="add del mod ord topLvl modCrop">
          <ac:chgData name="Thomas Studer" userId="a6b292829dde18f8" providerId="LiveId" clId="{720A3C1F-7F09-49A6-9851-AF59C979C2AC}" dt="2021-09-16T15:50:17.540" v="235" actId="478"/>
          <ac:picMkLst>
            <pc:docMk/>
            <pc:sldMk cId="0" sldId="257"/>
            <ac:picMk id="18" creationId="{AD91EA45-32A5-4847-9065-EE5FC9EDDCC6}"/>
          </ac:picMkLst>
        </pc:picChg>
        <pc:picChg chg="add del mod ord topLvl modCrop">
          <ac:chgData name="Thomas Studer" userId="a6b292829dde18f8" providerId="LiveId" clId="{720A3C1F-7F09-49A6-9851-AF59C979C2AC}" dt="2021-09-16T15:50:15.804" v="233" actId="478"/>
          <ac:picMkLst>
            <pc:docMk/>
            <pc:sldMk cId="0" sldId="257"/>
            <ac:picMk id="19" creationId="{0C1B9420-EAAC-48E9-8E87-17292A5C2773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29" creationId="{4390E3C0-88CC-4008-89C5-1A9B17028C5C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30" creationId="{1DB50B2F-72F7-417E-B406-1EC75AEFA49C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31" creationId="{22B101F0-6A49-4957-A494-01F287F9BAC1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32" creationId="{321599FD-E794-4575-89CD-3384DC7E1C98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33" creationId="{AD91EA45-32A5-4847-9065-EE5FC9EDDCC6}"/>
          </ac:picMkLst>
        </pc:picChg>
        <pc:picChg chg="add mod">
          <ac:chgData name="Thomas Studer" userId="a6b292829dde18f8" providerId="LiveId" clId="{720A3C1F-7F09-49A6-9851-AF59C979C2AC}" dt="2021-09-16T15:50:20.344" v="238"/>
          <ac:picMkLst>
            <pc:docMk/>
            <pc:sldMk cId="0" sldId="257"/>
            <ac:picMk id="34" creationId="{0C1B9420-EAAC-48E9-8E87-17292A5C2773}"/>
          </ac:picMkLst>
        </pc:picChg>
      </pc:sldChg>
      <pc:sldChg chg="addSp delSp modSp mod">
        <pc:chgData name="Thomas Studer" userId="a6b292829dde18f8" providerId="LiveId" clId="{720A3C1F-7F09-49A6-9851-AF59C979C2AC}" dt="2021-09-17T06:26:17.676" v="310"/>
        <pc:sldMkLst>
          <pc:docMk/>
          <pc:sldMk cId="0" sldId="265"/>
        </pc:sldMkLst>
        <pc:picChg chg="del">
          <ac:chgData name="Thomas Studer" userId="a6b292829dde18f8" providerId="LiveId" clId="{720A3C1F-7F09-49A6-9851-AF59C979C2AC}" dt="2021-09-17T06:26:16.713" v="309" actId="478"/>
          <ac:picMkLst>
            <pc:docMk/>
            <pc:sldMk cId="0" sldId="265"/>
            <ac:picMk id="4" creationId="{00000000-0000-0000-0000-000000000000}"/>
          </ac:picMkLst>
        </pc:picChg>
        <pc:picChg chg="add mod">
          <ac:chgData name="Thomas Studer" userId="a6b292829dde18f8" providerId="LiveId" clId="{720A3C1F-7F09-49A6-9851-AF59C979C2AC}" dt="2021-09-17T06:26:17.676" v="310"/>
          <ac:picMkLst>
            <pc:docMk/>
            <pc:sldMk cId="0" sldId="265"/>
            <ac:picMk id="5" creationId="{7661CE25-884E-4B15-AAC6-D7CDD2D390EA}"/>
          </ac:picMkLst>
        </pc:picChg>
      </pc:sldChg>
      <pc:sldChg chg="addSp delSp modSp mod modClrScheme chgLayout">
        <pc:chgData name="Thomas Studer" userId="a6b292829dde18f8" providerId="LiveId" clId="{720A3C1F-7F09-49A6-9851-AF59C979C2AC}" dt="2021-09-16T16:15:22.857" v="303" actId="1076"/>
        <pc:sldMkLst>
          <pc:docMk/>
          <pc:sldMk cId="2803284332" sldId="268"/>
        </pc:sldMkLst>
        <pc:spChg chg="mod ord">
          <ac:chgData name="Thomas Studer" userId="a6b292829dde18f8" providerId="LiveId" clId="{720A3C1F-7F09-49A6-9851-AF59C979C2AC}" dt="2021-09-16T16:04:13.322" v="277" actId="700"/>
          <ac:spMkLst>
            <pc:docMk/>
            <pc:sldMk cId="2803284332" sldId="268"/>
            <ac:spMk id="2" creationId="{00000000-0000-0000-0000-000000000000}"/>
          </ac:spMkLst>
        </pc:spChg>
        <pc:spChg chg="mod ord">
          <ac:chgData name="Thomas Studer" userId="a6b292829dde18f8" providerId="LiveId" clId="{720A3C1F-7F09-49A6-9851-AF59C979C2AC}" dt="2021-09-16T16:04:13.322" v="277" actId="700"/>
          <ac:spMkLst>
            <pc:docMk/>
            <pc:sldMk cId="2803284332" sldId="268"/>
            <ac:spMk id="3" creationId="{00000000-0000-0000-0000-000000000000}"/>
          </ac:spMkLst>
        </pc:spChg>
        <pc:spChg chg="add del mod">
          <ac:chgData name="Thomas Studer" userId="a6b292829dde18f8" providerId="LiveId" clId="{720A3C1F-7F09-49A6-9851-AF59C979C2AC}" dt="2021-09-16T16:03:43.846" v="272" actId="6264"/>
          <ac:spMkLst>
            <pc:docMk/>
            <pc:sldMk cId="2803284332" sldId="268"/>
            <ac:spMk id="5" creationId="{DE7DA409-747F-454F-8065-84BB3735E480}"/>
          </ac:spMkLst>
        </pc:spChg>
        <pc:spChg chg="add del mod">
          <ac:chgData name="Thomas Studer" userId="a6b292829dde18f8" providerId="LiveId" clId="{720A3C1F-7F09-49A6-9851-AF59C979C2AC}" dt="2021-09-16T16:03:43.846" v="272" actId="6264"/>
          <ac:spMkLst>
            <pc:docMk/>
            <pc:sldMk cId="2803284332" sldId="268"/>
            <ac:spMk id="6" creationId="{7E58E4D7-0B46-476C-9F89-A83EC36A2EA4}"/>
          </ac:spMkLst>
        </pc:spChg>
        <pc:spChg chg="add del mod">
          <ac:chgData name="Thomas Studer" userId="a6b292829dde18f8" providerId="LiveId" clId="{720A3C1F-7F09-49A6-9851-AF59C979C2AC}" dt="2021-09-16T16:03:45.111" v="273" actId="6264"/>
          <ac:spMkLst>
            <pc:docMk/>
            <pc:sldMk cId="2803284332" sldId="268"/>
            <ac:spMk id="7" creationId="{35C73C26-F0BF-41DD-8121-8FC25E78DC2B}"/>
          </ac:spMkLst>
        </pc:spChg>
        <pc:spChg chg="add del mod">
          <ac:chgData name="Thomas Studer" userId="a6b292829dde18f8" providerId="LiveId" clId="{720A3C1F-7F09-49A6-9851-AF59C979C2AC}" dt="2021-09-16T16:03:45.111" v="273" actId="6264"/>
          <ac:spMkLst>
            <pc:docMk/>
            <pc:sldMk cId="2803284332" sldId="268"/>
            <ac:spMk id="8" creationId="{48F32966-4F0E-4F48-9848-1388E84003FE}"/>
          </ac:spMkLst>
        </pc:spChg>
        <pc:spChg chg="add del mod">
          <ac:chgData name="Thomas Studer" userId="a6b292829dde18f8" providerId="LiveId" clId="{720A3C1F-7F09-49A6-9851-AF59C979C2AC}" dt="2021-09-16T16:03:45.935" v="274" actId="6264"/>
          <ac:spMkLst>
            <pc:docMk/>
            <pc:sldMk cId="2803284332" sldId="268"/>
            <ac:spMk id="9" creationId="{1355DE6E-933D-465A-A30D-0690E60B80FA}"/>
          </ac:spMkLst>
        </pc:spChg>
        <pc:spChg chg="mod">
          <ac:chgData name="Thomas Studer" userId="a6b292829dde18f8" providerId="LiveId" clId="{720A3C1F-7F09-49A6-9851-AF59C979C2AC}" dt="2021-09-16T16:15:22.857" v="303" actId="1076"/>
          <ac:spMkLst>
            <pc:docMk/>
            <pc:sldMk cId="2803284332" sldId="268"/>
            <ac:spMk id="10" creationId="{00000000-0000-0000-0000-000000000000}"/>
          </ac:spMkLst>
        </pc:spChg>
        <pc:spChg chg="add del mod">
          <ac:chgData name="Thomas Studer" userId="a6b292829dde18f8" providerId="LiveId" clId="{720A3C1F-7F09-49A6-9851-AF59C979C2AC}" dt="2021-09-16T16:03:45.935" v="274" actId="6264"/>
          <ac:spMkLst>
            <pc:docMk/>
            <pc:sldMk cId="2803284332" sldId="268"/>
            <ac:spMk id="11" creationId="{5F9F87D7-7FF2-43A6-99F3-C7D8D26F4242}"/>
          </ac:spMkLst>
        </pc:spChg>
        <pc:spChg chg="add del mod">
          <ac:chgData name="Thomas Studer" userId="a6b292829dde18f8" providerId="LiveId" clId="{720A3C1F-7F09-49A6-9851-AF59C979C2AC}" dt="2021-09-16T16:03:46.182" v="275" actId="6264"/>
          <ac:spMkLst>
            <pc:docMk/>
            <pc:sldMk cId="2803284332" sldId="268"/>
            <ac:spMk id="12" creationId="{771D3374-C825-4715-B01F-AF4DAEAB2142}"/>
          </ac:spMkLst>
        </pc:spChg>
        <pc:spChg chg="add del mod">
          <ac:chgData name="Thomas Studer" userId="a6b292829dde18f8" providerId="LiveId" clId="{720A3C1F-7F09-49A6-9851-AF59C979C2AC}" dt="2021-09-16T16:03:46.182" v="275" actId="6264"/>
          <ac:spMkLst>
            <pc:docMk/>
            <pc:sldMk cId="2803284332" sldId="268"/>
            <ac:spMk id="13" creationId="{9253659D-BF10-423C-B449-C64A6BBC474E}"/>
          </ac:spMkLst>
        </pc:spChg>
        <pc:spChg chg="add del mod ord">
          <ac:chgData name="Thomas Studer" userId="a6b292829dde18f8" providerId="LiveId" clId="{720A3C1F-7F09-49A6-9851-AF59C979C2AC}" dt="2021-09-16T16:04:24.525" v="279"/>
          <ac:spMkLst>
            <pc:docMk/>
            <pc:sldMk cId="2803284332" sldId="268"/>
            <ac:spMk id="14" creationId="{B381570E-0F9A-4A45-85B7-786877C6F970}"/>
          </ac:spMkLst>
        </pc:spChg>
        <pc:spChg chg="add del mod">
          <ac:chgData name="Thomas Studer" userId="a6b292829dde18f8" providerId="LiveId" clId="{720A3C1F-7F09-49A6-9851-AF59C979C2AC}" dt="2021-09-16T16:13:21.889" v="284"/>
          <ac:spMkLst>
            <pc:docMk/>
            <pc:sldMk cId="2803284332" sldId="268"/>
            <ac:spMk id="17" creationId="{3F05C6C9-05F5-4853-A709-5072334E61AD}"/>
          </ac:spMkLst>
        </pc:spChg>
        <pc:picChg chg="del">
          <ac:chgData name="Thomas Studer" userId="a6b292829dde18f8" providerId="LiveId" clId="{720A3C1F-7F09-49A6-9851-AF59C979C2AC}" dt="2021-09-16T16:04:21.782" v="278" actId="21"/>
          <ac:picMkLst>
            <pc:docMk/>
            <pc:sldMk cId="2803284332" sldId="268"/>
            <ac:picMk id="4" creationId="{00000000-0000-0000-0000-000000000000}"/>
          </ac:picMkLst>
        </pc:picChg>
        <pc:picChg chg="add del mod">
          <ac:chgData name="Thomas Studer" userId="a6b292829dde18f8" providerId="LiveId" clId="{720A3C1F-7F09-49A6-9851-AF59C979C2AC}" dt="2021-09-16T16:13:19.039" v="283" actId="21"/>
          <ac:picMkLst>
            <pc:docMk/>
            <pc:sldMk cId="2803284332" sldId="268"/>
            <ac:picMk id="15" creationId="{9EA60C9D-C0DA-465A-9F80-8B9616469604}"/>
          </ac:picMkLst>
        </pc:picChg>
        <pc:picChg chg="add mod">
          <ac:chgData name="Thomas Studer" userId="a6b292829dde18f8" providerId="LiveId" clId="{720A3C1F-7F09-49A6-9851-AF59C979C2AC}" dt="2021-09-16T16:14:53.836" v="302" actId="14100"/>
          <ac:picMkLst>
            <pc:docMk/>
            <pc:sldMk cId="2803284332" sldId="268"/>
            <ac:picMk id="18" creationId="{518D40C7-80A6-472A-9655-0CBDD99D3C28}"/>
          </ac:picMkLst>
        </pc:picChg>
      </pc:sldChg>
      <pc:sldChg chg="addSp delSp modSp mod chgLayout">
        <pc:chgData name="Thomas Studer" userId="a6b292829dde18f8" providerId="LiveId" clId="{720A3C1F-7F09-49A6-9851-AF59C979C2AC}" dt="2021-09-16T16:14:37.387" v="299" actId="14100"/>
        <pc:sldMkLst>
          <pc:docMk/>
          <pc:sldMk cId="3408091465" sldId="271"/>
        </pc:sldMkLst>
        <pc:spChg chg="mod ord">
          <ac:chgData name="Thomas Studer" userId="a6b292829dde18f8" providerId="LiveId" clId="{720A3C1F-7F09-49A6-9851-AF59C979C2AC}" dt="2021-09-16T16:03:57.298" v="276" actId="6264"/>
          <ac:spMkLst>
            <pc:docMk/>
            <pc:sldMk cId="3408091465" sldId="271"/>
            <ac:spMk id="2" creationId="{00000000-0000-0000-0000-000000000000}"/>
          </ac:spMkLst>
        </pc:spChg>
        <pc:spChg chg="mod ord">
          <ac:chgData name="Thomas Studer" userId="a6b292829dde18f8" providerId="LiveId" clId="{720A3C1F-7F09-49A6-9851-AF59C979C2AC}" dt="2021-09-16T16:03:57.298" v="276" actId="6264"/>
          <ac:spMkLst>
            <pc:docMk/>
            <pc:sldMk cId="3408091465" sldId="271"/>
            <ac:spMk id="3" creationId="{00000000-0000-0000-0000-000000000000}"/>
          </ac:spMkLst>
        </pc:spChg>
        <pc:spChg chg="add del mod">
          <ac:chgData name="Thomas Studer" userId="a6b292829dde18f8" providerId="LiveId" clId="{720A3C1F-7F09-49A6-9851-AF59C979C2AC}" dt="2021-09-16T16:03:57.298" v="276" actId="6264"/>
          <ac:spMkLst>
            <pc:docMk/>
            <pc:sldMk cId="3408091465" sldId="271"/>
            <ac:spMk id="4" creationId="{E17F9888-9F83-4C96-B98F-0ABD53E67582}"/>
          </ac:spMkLst>
        </pc:spChg>
        <pc:spChg chg="add del mod">
          <ac:chgData name="Thomas Studer" userId="a6b292829dde18f8" providerId="LiveId" clId="{720A3C1F-7F09-49A6-9851-AF59C979C2AC}" dt="2021-09-16T16:03:57.298" v="276" actId="6264"/>
          <ac:spMkLst>
            <pc:docMk/>
            <pc:sldMk cId="3408091465" sldId="271"/>
            <ac:spMk id="5" creationId="{3F0A38BD-DA63-45B2-A74C-D3C1B210AD23}"/>
          </ac:spMkLst>
        </pc:spChg>
        <pc:spChg chg="add del mod">
          <ac:chgData name="Thomas Studer" userId="a6b292829dde18f8" providerId="LiveId" clId="{720A3C1F-7F09-49A6-9851-AF59C979C2AC}" dt="2021-09-16T16:03:57.298" v="276" actId="6264"/>
          <ac:spMkLst>
            <pc:docMk/>
            <pc:sldMk cId="3408091465" sldId="271"/>
            <ac:spMk id="6" creationId="{68769DAC-A8D6-409F-BBB8-202B42B40F5A}"/>
          </ac:spMkLst>
        </pc:spChg>
        <pc:spChg chg="add del mod">
          <ac:chgData name="Thomas Studer" userId="a6b292829dde18f8" providerId="LiveId" clId="{720A3C1F-7F09-49A6-9851-AF59C979C2AC}" dt="2021-09-16T16:13:26.214" v="286"/>
          <ac:spMkLst>
            <pc:docMk/>
            <pc:sldMk cId="3408091465" sldId="271"/>
            <ac:spMk id="8" creationId="{1DCD2DB5-48D5-46D1-A432-EAA522BC3EDA}"/>
          </ac:spMkLst>
        </pc:spChg>
        <pc:picChg chg="add mod">
          <ac:chgData name="Thomas Studer" userId="a6b292829dde18f8" providerId="LiveId" clId="{720A3C1F-7F09-49A6-9851-AF59C979C2AC}" dt="2021-09-16T16:14:37.387" v="299" actId="14100"/>
          <ac:picMkLst>
            <pc:docMk/>
            <pc:sldMk cId="3408091465" sldId="271"/>
            <ac:picMk id="11" creationId="{1E8A4F95-5DE5-46A6-A1DE-70246968D717}"/>
          </ac:picMkLst>
        </pc:picChg>
        <pc:picChg chg="del mod ord">
          <ac:chgData name="Thomas Studer" userId="a6b292829dde18f8" providerId="LiveId" clId="{720A3C1F-7F09-49A6-9851-AF59C979C2AC}" dt="2021-09-16T16:13:24.511" v="285" actId="21"/>
          <ac:picMkLst>
            <pc:docMk/>
            <pc:sldMk cId="3408091465" sldId="271"/>
            <ac:picMk id="16" creationId="{AEEE6584-8535-4E0B-81B3-1A1D4F090DCC}"/>
          </ac:picMkLst>
        </pc:picChg>
      </pc:sldChg>
      <pc:sldChg chg="modNotesTx">
        <pc:chgData name="Thomas Studer" userId="a6b292829dde18f8" providerId="LiveId" clId="{720A3C1F-7F09-49A6-9851-AF59C979C2AC}" dt="2021-09-16T15:59:56.970" v="266"/>
        <pc:sldMkLst>
          <pc:docMk/>
          <pc:sldMk cId="104217994" sldId="276"/>
        </pc:sldMkLst>
      </pc:sldChg>
      <pc:sldChg chg="addSp delSp modSp mod">
        <pc:chgData name="Thomas Studer" userId="a6b292829dde18f8" providerId="LiveId" clId="{720A3C1F-7F09-49A6-9851-AF59C979C2AC}" dt="2021-09-16T16:14:17.740" v="297" actId="14100"/>
        <pc:sldMkLst>
          <pc:docMk/>
          <pc:sldMk cId="3134442366" sldId="277"/>
        </pc:sldMkLst>
        <pc:spChg chg="add del mod">
          <ac:chgData name="Thomas Studer" userId="a6b292829dde18f8" providerId="LiveId" clId="{720A3C1F-7F09-49A6-9851-AF59C979C2AC}" dt="2021-09-16T16:13:30.559" v="288"/>
          <ac:spMkLst>
            <pc:docMk/>
            <pc:sldMk cId="3134442366" sldId="277"/>
            <ac:spMk id="5" creationId="{9422B068-DE61-4037-9057-F6A0ADB6974F}"/>
          </ac:spMkLst>
        </pc:spChg>
        <pc:picChg chg="add mod">
          <ac:chgData name="Thomas Studer" userId="a6b292829dde18f8" providerId="LiveId" clId="{720A3C1F-7F09-49A6-9851-AF59C979C2AC}" dt="2021-09-16T16:14:17.740" v="297" actId="14100"/>
          <ac:picMkLst>
            <pc:docMk/>
            <pc:sldMk cId="3134442366" sldId="277"/>
            <ac:picMk id="8" creationId="{3CBB904E-7262-42B6-8DE8-455945708F6F}"/>
          </ac:picMkLst>
        </pc:picChg>
        <pc:picChg chg="del mod">
          <ac:chgData name="Thomas Studer" userId="a6b292829dde18f8" providerId="LiveId" clId="{720A3C1F-7F09-49A6-9851-AF59C979C2AC}" dt="2021-09-16T16:13:28.634" v="287" actId="21"/>
          <ac:picMkLst>
            <pc:docMk/>
            <pc:sldMk cId="3134442366" sldId="277"/>
            <ac:picMk id="15" creationId="{C7E3DAB0-90DF-4F23-9A8D-BE11EE79F5D2}"/>
          </ac:picMkLst>
        </pc:picChg>
      </pc:sldChg>
      <pc:sldChg chg="addSp delSp modSp mod">
        <pc:chgData name="Thomas Studer" userId="a6b292829dde18f8" providerId="LiveId" clId="{720A3C1F-7F09-49A6-9851-AF59C979C2AC}" dt="2021-09-16T16:13:55.337" v="294" actId="14100"/>
        <pc:sldMkLst>
          <pc:docMk/>
          <pc:sldMk cId="4277672076" sldId="278"/>
        </pc:sldMkLst>
        <pc:spChg chg="add del mod">
          <ac:chgData name="Thomas Studer" userId="a6b292829dde18f8" providerId="LiveId" clId="{720A3C1F-7F09-49A6-9851-AF59C979C2AC}" dt="2021-09-16T16:13:35.261" v="290"/>
          <ac:spMkLst>
            <pc:docMk/>
            <pc:sldMk cId="4277672076" sldId="278"/>
            <ac:spMk id="5" creationId="{7463253A-8B01-4595-9070-1438F8442CA1}"/>
          </ac:spMkLst>
        </pc:spChg>
        <pc:picChg chg="add mod">
          <ac:chgData name="Thomas Studer" userId="a6b292829dde18f8" providerId="LiveId" clId="{720A3C1F-7F09-49A6-9851-AF59C979C2AC}" dt="2021-09-16T16:13:55.337" v="294" actId="14100"/>
          <ac:picMkLst>
            <pc:docMk/>
            <pc:sldMk cId="4277672076" sldId="278"/>
            <ac:picMk id="8" creationId="{82A9DE5A-910A-4FE4-A43F-6A3CBB83148B}"/>
          </ac:picMkLst>
        </pc:picChg>
        <pc:picChg chg="del mod">
          <ac:chgData name="Thomas Studer" userId="a6b292829dde18f8" providerId="LiveId" clId="{720A3C1F-7F09-49A6-9851-AF59C979C2AC}" dt="2021-09-16T16:13:33.442" v="289" actId="21"/>
          <ac:picMkLst>
            <pc:docMk/>
            <pc:sldMk cId="4277672076" sldId="278"/>
            <ac:picMk id="11" creationId="{CF375D7B-5ED7-49A5-B1C8-442CD76A8AB6}"/>
          </ac:picMkLst>
        </pc:picChg>
      </pc:sldChg>
      <pc:sldChg chg="addSp delSp modSp mod chgLayout">
        <pc:chgData name="Thomas Studer" userId="a6b292829dde18f8" providerId="LiveId" clId="{720A3C1F-7F09-49A6-9851-AF59C979C2AC}" dt="2021-09-16T16:14:03.174" v="295" actId="14100"/>
        <pc:sldMkLst>
          <pc:docMk/>
          <pc:sldMk cId="3262946257" sldId="279"/>
        </pc:sldMkLst>
        <pc:spChg chg="mod ord">
          <ac:chgData name="Thomas Studer" userId="a6b292829dde18f8" providerId="LiveId" clId="{720A3C1F-7F09-49A6-9851-AF59C979C2AC}" dt="2021-09-16T16:04:44.895" v="280" actId="700"/>
          <ac:spMkLst>
            <pc:docMk/>
            <pc:sldMk cId="3262946257" sldId="279"/>
            <ac:spMk id="2" creationId="{00000000-0000-0000-0000-000000000000}"/>
          </ac:spMkLst>
        </pc:spChg>
        <pc:spChg chg="mod ord">
          <ac:chgData name="Thomas Studer" userId="a6b292829dde18f8" providerId="LiveId" clId="{720A3C1F-7F09-49A6-9851-AF59C979C2AC}" dt="2021-09-16T16:04:44.895" v="280" actId="700"/>
          <ac:spMkLst>
            <pc:docMk/>
            <pc:sldMk cId="3262946257" sldId="279"/>
            <ac:spMk id="3" creationId="{00000000-0000-0000-0000-000000000000}"/>
          </ac:spMkLst>
        </pc:spChg>
        <pc:spChg chg="add del mod">
          <ac:chgData name="Thomas Studer" userId="a6b292829dde18f8" providerId="LiveId" clId="{720A3C1F-7F09-49A6-9851-AF59C979C2AC}" dt="2021-09-16T16:13:39.988" v="292"/>
          <ac:spMkLst>
            <pc:docMk/>
            <pc:sldMk cId="3262946257" sldId="279"/>
            <ac:spMk id="5" creationId="{479E89C6-FCCC-42F3-AD53-00214E3B11FB}"/>
          </ac:spMkLst>
        </pc:spChg>
        <pc:picChg chg="add mod">
          <ac:chgData name="Thomas Studer" userId="a6b292829dde18f8" providerId="LiveId" clId="{720A3C1F-7F09-49A6-9851-AF59C979C2AC}" dt="2021-09-16T16:14:03.174" v="295" actId="14100"/>
          <ac:picMkLst>
            <pc:docMk/>
            <pc:sldMk cId="3262946257" sldId="279"/>
            <ac:picMk id="8" creationId="{CBBEF442-646A-4C4E-8D58-D0B3E09C0910}"/>
          </ac:picMkLst>
        </pc:picChg>
        <pc:picChg chg="del mod ord">
          <ac:chgData name="Thomas Studer" userId="a6b292829dde18f8" providerId="LiveId" clId="{720A3C1F-7F09-49A6-9851-AF59C979C2AC}" dt="2021-09-16T16:13:38.002" v="291" actId="21"/>
          <ac:picMkLst>
            <pc:docMk/>
            <pc:sldMk cId="3262946257" sldId="279"/>
            <ac:picMk id="11" creationId="{ED9BCEF9-845A-4BCA-A8C1-1B31FD1DAC3F}"/>
          </ac:picMkLst>
        </pc:picChg>
      </pc:sldChg>
      <pc:sldChg chg="addSp delSp modSp mod modClrScheme chgLayout">
        <pc:chgData name="Thomas Studer" userId="a6b292829dde18f8" providerId="LiveId" clId="{720A3C1F-7F09-49A6-9851-AF59C979C2AC}" dt="2021-09-17T06:26:46.849" v="312" actId="1076"/>
        <pc:sldMkLst>
          <pc:docMk/>
          <pc:sldMk cId="3395997447" sldId="281"/>
        </pc:sldMkLst>
        <pc:spChg chg="mod ord">
          <ac:chgData name="Thomas Studer" userId="a6b292829dde18f8" providerId="LiveId" clId="{720A3C1F-7F09-49A6-9851-AF59C979C2AC}" dt="2021-09-17T06:26:37.781" v="311" actId="700"/>
          <ac:spMkLst>
            <pc:docMk/>
            <pc:sldMk cId="3395997447" sldId="281"/>
            <ac:spMk id="2" creationId="{C66D93A9-0747-4B10-9EEA-FC38EBA023FC}"/>
          </ac:spMkLst>
        </pc:spChg>
        <pc:spChg chg="add del mod ord">
          <ac:chgData name="Thomas Studer" userId="a6b292829dde18f8" providerId="LiveId" clId="{720A3C1F-7F09-49A6-9851-AF59C979C2AC}" dt="2021-09-17T06:21:47.422" v="305"/>
          <ac:spMkLst>
            <pc:docMk/>
            <pc:sldMk cId="3395997447" sldId="281"/>
            <ac:spMk id="3" creationId="{8A1BA8CA-F6E5-4746-9F60-8B3BF698C82A}"/>
          </ac:spMkLst>
        </pc:spChg>
        <pc:picChg chg="add mod ord">
          <ac:chgData name="Thomas Studer" userId="a6b292829dde18f8" providerId="LiveId" clId="{720A3C1F-7F09-49A6-9851-AF59C979C2AC}" dt="2021-09-17T06:26:46.849" v="312" actId="1076"/>
          <ac:picMkLst>
            <pc:docMk/>
            <pc:sldMk cId="3395997447" sldId="281"/>
            <ac:picMk id="4" creationId="{58C1E8E2-9759-4207-8A38-18B7DF5A8C9B}"/>
          </ac:picMkLst>
        </pc:picChg>
      </pc:sldChg>
      <pc:sldMasterChg chg="modSldLayout">
        <pc:chgData name="Thomas Studer" userId="a6b292829dde18f8" providerId="LiveId" clId="{720A3C1F-7F09-49A6-9851-AF59C979C2AC}" dt="2021-09-16T16:07:32.061" v="282" actId="14100"/>
        <pc:sldMasterMkLst>
          <pc:docMk/>
          <pc:sldMasterMk cId="4240431826" sldId="2147483648"/>
        </pc:sldMasterMkLst>
        <pc:sldLayoutChg chg="modSp mod">
          <pc:chgData name="Thomas Studer" userId="a6b292829dde18f8" providerId="LiveId" clId="{720A3C1F-7F09-49A6-9851-AF59C979C2AC}" dt="2021-09-16T16:07:32.061" v="282" actId="14100"/>
          <pc:sldLayoutMkLst>
            <pc:docMk/>
            <pc:sldMasterMk cId="4240431826" sldId="2147483648"/>
            <pc:sldLayoutMk cId="3412323928" sldId="2147483661"/>
          </pc:sldLayoutMkLst>
          <pc:spChg chg="mod">
            <ac:chgData name="Thomas Studer" userId="a6b292829dde18f8" providerId="LiveId" clId="{720A3C1F-7F09-49A6-9851-AF59C979C2AC}" dt="2021-09-16T16:07:32.061" v="282" actId="14100"/>
            <ac:spMkLst>
              <pc:docMk/>
              <pc:sldMasterMk cId="4240431826" sldId="2147483648"/>
              <pc:sldLayoutMk cId="3412323928" sldId="2147483661"/>
              <ac:spMk id="2" creationId="{4CF87A3B-C557-47D3-9024-80BFFF0AAADD}"/>
            </ac:spMkLst>
          </pc:spChg>
          <pc:spChg chg="mod">
            <ac:chgData name="Thomas Studer" userId="a6b292829dde18f8" providerId="LiveId" clId="{720A3C1F-7F09-49A6-9851-AF59C979C2AC}" dt="2021-09-16T16:03:26.447" v="271" actId="1076"/>
            <ac:spMkLst>
              <pc:docMk/>
              <pc:sldMasterMk cId="4240431826" sldId="2147483648"/>
              <pc:sldLayoutMk cId="3412323928" sldId="2147483661"/>
              <ac:spMk id="4" creationId="{09F399DB-8263-4814-BAEA-3A583EE88267}"/>
            </ac:spMkLst>
          </pc:spChg>
        </pc:sldLayoutChg>
      </pc:sldMasterChg>
    </pc:docChg>
  </pc:docChgLst>
  <pc:docChgLst>
    <pc:chgData name="Thomas Studer" userId="a6b292829dde18f8" providerId="LiveId" clId="{FA6776A6-7EB7-4CB3-BED0-B10DD2F1DBAE}"/>
    <pc:docChg chg="modSld">
      <pc:chgData name="Thomas Studer" userId="a6b292829dde18f8" providerId="LiveId" clId="{FA6776A6-7EB7-4CB3-BED0-B10DD2F1DBAE}" dt="2022-01-26T17:02:09.508" v="9" actId="1076"/>
      <pc:docMkLst>
        <pc:docMk/>
      </pc:docMkLst>
      <pc:sldChg chg="modSp mod">
        <pc:chgData name="Thomas Studer" userId="a6b292829dde18f8" providerId="LiveId" clId="{FA6776A6-7EB7-4CB3-BED0-B10DD2F1DBAE}" dt="2022-01-26T17:02:09.508" v="9" actId="1076"/>
        <pc:sldMkLst>
          <pc:docMk/>
          <pc:sldMk cId="2803284332" sldId="268"/>
        </pc:sldMkLst>
        <pc:spChg chg="mod">
          <ac:chgData name="Thomas Studer" userId="a6b292829dde18f8" providerId="LiveId" clId="{FA6776A6-7EB7-4CB3-BED0-B10DD2F1DBAE}" dt="2022-01-26T17:02:09.508" v="9" actId="1076"/>
          <ac:spMkLst>
            <pc:docMk/>
            <pc:sldMk cId="2803284332" sldId="268"/>
            <ac:spMk id="10" creationId="{00000000-0000-0000-0000-000000000000}"/>
          </ac:spMkLst>
        </pc:spChg>
      </pc:sldChg>
    </pc:docChg>
  </pc:docChgLst>
  <pc:docChgLst>
    <pc:chgData name="Thomas Studer" userId="a6b292829dde18f8" providerId="LiveId" clId="{3E7B1FA0-ADB8-4564-9F67-2A1DFD466993}"/>
    <pc:docChg chg="modSld">
      <pc:chgData name="Thomas Studer" userId="a6b292829dde18f8" providerId="LiveId" clId="{3E7B1FA0-ADB8-4564-9F67-2A1DFD466993}" dt="2021-12-20T16:43:31.536" v="0" actId="207"/>
      <pc:docMkLst>
        <pc:docMk/>
      </pc:docMkLst>
      <pc:sldChg chg="modSp mod">
        <pc:chgData name="Thomas Studer" userId="a6b292829dde18f8" providerId="LiveId" clId="{3E7B1FA0-ADB8-4564-9F67-2A1DFD466993}" dt="2021-12-20T16:43:31.536" v="0" actId="207"/>
        <pc:sldMkLst>
          <pc:docMk/>
          <pc:sldMk cId="104217994" sldId="276"/>
        </pc:sldMkLst>
        <pc:spChg chg="mod">
          <ac:chgData name="Thomas Studer" userId="a6b292829dde18f8" providerId="LiveId" clId="{3E7B1FA0-ADB8-4564-9F67-2A1DFD466993}" dt="2021-12-20T16:43:31.536" v="0" actId="207"/>
          <ac:spMkLst>
            <pc:docMk/>
            <pc:sldMk cId="104217994" sldId="276"/>
            <ac:spMk id="10" creationId="{00000000-0000-0000-0000-000000000000}"/>
          </ac:spMkLst>
        </pc:spChg>
      </pc:sldChg>
    </pc:docChg>
  </pc:docChgLst>
  <pc:docChgLst>
    <pc:chgData name="Thomas Studer" userId="a6b292829dde18f8" providerId="LiveId" clId="{6A80B32A-F996-4E0C-A085-9EE178A8E60B}"/>
    <pc:docChg chg="undo custSel modSld sldOrd modMainMaster">
      <pc:chgData name="Thomas Studer" userId="a6b292829dde18f8" providerId="LiveId" clId="{6A80B32A-F996-4E0C-A085-9EE178A8E60B}" dt="2021-03-20T10:47:04.891" v="231" actId="14100"/>
      <pc:docMkLst>
        <pc:docMk/>
      </pc:docMkLst>
      <pc:sldChg chg="addSp modSp mod ord">
        <pc:chgData name="Thomas Studer" userId="a6b292829dde18f8" providerId="LiveId" clId="{6A80B32A-F996-4E0C-A085-9EE178A8E60B}" dt="2021-03-20T10:14:41.970" v="107" actId="962"/>
        <pc:sldMkLst>
          <pc:docMk/>
          <pc:sldMk cId="0" sldId="257"/>
        </pc:sldMkLst>
        <pc:spChg chg="mod">
          <ac:chgData name="Thomas Studer" userId="a6b292829dde18f8" providerId="LiveId" clId="{6A80B32A-F996-4E0C-A085-9EE178A8E60B}" dt="2021-03-20T10:14:25.405" v="102" actId="962"/>
          <ac:spMkLst>
            <pc:docMk/>
            <pc:sldMk cId="0" sldId="257"/>
            <ac:spMk id="22" creationId="{FFD7FA0F-953F-4004-A379-A08B6A06D2F3}"/>
          </ac:spMkLst>
        </pc:spChg>
        <pc:spChg chg="mod">
          <ac:chgData name="Thomas Studer" userId="a6b292829dde18f8" providerId="LiveId" clId="{6A80B32A-F996-4E0C-A085-9EE178A8E60B}" dt="2021-03-20T10:14:28.842" v="103" actId="962"/>
          <ac:spMkLst>
            <pc:docMk/>
            <pc:sldMk cId="0" sldId="257"/>
            <ac:spMk id="23" creationId="{FAEFCC64-128D-4AEC-A9A3-2746A107E71C}"/>
          </ac:spMkLst>
        </pc:spChg>
        <pc:spChg chg="mod">
          <ac:chgData name="Thomas Studer" userId="a6b292829dde18f8" providerId="LiveId" clId="{6A80B32A-F996-4E0C-A085-9EE178A8E60B}" dt="2021-03-20T10:14:31.362" v="104" actId="962"/>
          <ac:spMkLst>
            <pc:docMk/>
            <pc:sldMk cId="0" sldId="257"/>
            <ac:spMk id="24" creationId="{388E9DD5-9E23-48DE-91D3-BBC72BB3AEC2}"/>
          </ac:spMkLst>
        </pc:spChg>
        <pc:spChg chg="mod">
          <ac:chgData name="Thomas Studer" userId="a6b292829dde18f8" providerId="LiveId" clId="{6A80B32A-F996-4E0C-A085-9EE178A8E60B}" dt="2021-03-20T10:14:33.803" v="105" actId="962"/>
          <ac:spMkLst>
            <pc:docMk/>
            <pc:sldMk cId="0" sldId="257"/>
            <ac:spMk id="25" creationId="{F29EBFDA-DEB7-43ED-B0A7-C11ED128ADBD}"/>
          </ac:spMkLst>
        </pc:spChg>
        <pc:spChg chg="mod">
          <ac:chgData name="Thomas Studer" userId="a6b292829dde18f8" providerId="LiveId" clId="{6A80B32A-F996-4E0C-A085-9EE178A8E60B}" dt="2021-03-20T10:14:37.737" v="106" actId="962"/>
          <ac:spMkLst>
            <pc:docMk/>
            <pc:sldMk cId="0" sldId="257"/>
            <ac:spMk id="26" creationId="{CA39E1CD-2B07-4C9D-ACB6-BC9149F36DC6}"/>
          </ac:spMkLst>
        </pc:spChg>
        <pc:spChg chg="mod">
          <ac:chgData name="Thomas Studer" userId="a6b292829dde18f8" providerId="LiveId" clId="{6A80B32A-F996-4E0C-A085-9EE178A8E60B}" dt="2021-03-20T10:14:41.970" v="107" actId="962"/>
          <ac:spMkLst>
            <pc:docMk/>
            <pc:sldMk cId="0" sldId="257"/>
            <ac:spMk id="27" creationId="{632D85F8-A51B-4155-BA59-9563F6AAF494}"/>
          </ac:spMkLst>
        </pc:spChg>
        <pc:grpChg chg="add mod">
          <ac:chgData name="Thomas Studer" userId="a6b292829dde18f8" providerId="LiveId" clId="{6A80B32A-F996-4E0C-A085-9EE178A8E60B}" dt="2021-03-20T10:07:22.417" v="99" actId="1038"/>
          <ac:grpSpMkLst>
            <pc:docMk/>
            <pc:sldMk cId="0" sldId="257"/>
            <ac:grpSpMk id="2" creationId="{32E7CA43-779E-4DDC-9EE8-5E50E1F2FAB0}"/>
          </ac:grpSpMkLst>
        </pc:grpChg>
        <pc:picChg chg="mod">
          <ac:chgData name="Thomas Studer" userId="a6b292829dde18f8" providerId="LiveId" clId="{6A80B32A-F996-4E0C-A085-9EE178A8E60B}" dt="2021-03-20T10:07:15.858" v="93" actId="164"/>
          <ac:picMkLst>
            <pc:docMk/>
            <pc:sldMk cId="0" sldId="257"/>
            <ac:picMk id="5" creationId="{00000000-0000-0000-0000-000000000000}"/>
          </ac:picMkLst>
        </pc:picChg>
        <pc:picChg chg="mod">
          <ac:chgData name="Thomas Studer" userId="a6b292829dde18f8" providerId="LiveId" clId="{6A80B32A-F996-4E0C-A085-9EE178A8E60B}" dt="2021-03-20T10:07:15.858" v="93" actId="164"/>
          <ac:picMkLst>
            <pc:docMk/>
            <pc:sldMk cId="0" sldId="257"/>
            <ac:picMk id="6" creationId="{00000000-0000-0000-0000-000000000000}"/>
          </ac:picMkLst>
        </pc:picChg>
        <pc:picChg chg="mod">
          <ac:chgData name="Thomas Studer" userId="a6b292829dde18f8" providerId="LiveId" clId="{6A80B32A-F996-4E0C-A085-9EE178A8E60B}" dt="2021-03-20T10:07:15.858" v="93" actId="164"/>
          <ac:picMkLst>
            <pc:docMk/>
            <pc:sldMk cId="0" sldId="257"/>
            <ac:picMk id="7" creationId="{00000000-0000-0000-0000-000000000000}"/>
          </ac:picMkLst>
        </pc:picChg>
        <pc:picChg chg="mod">
          <ac:chgData name="Thomas Studer" userId="a6b292829dde18f8" providerId="LiveId" clId="{6A80B32A-F996-4E0C-A085-9EE178A8E60B}" dt="2021-03-20T10:07:26.592" v="101" actId="1037"/>
          <ac:picMkLst>
            <pc:docMk/>
            <pc:sldMk cId="0" sldId="257"/>
            <ac:picMk id="8" creationId="{00000000-0000-0000-0000-000000000000}"/>
          </ac:picMkLst>
        </pc:picChg>
      </pc:sldChg>
      <pc:sldChg chg="addSp delSp modSp mod modClrScheme chgLayout">
        <pc:chgData name="Thomas Studer" userId="a6b292829dde18f8" providerId="LiveId" clId="{6A80B32A-F996-4E0C-A085-9EE178A8E60B}" dt="2021-03-20T10:39:36.808" v="211" actId="700"/>
        <pc:sldMkLst>
          <pc:docMk/>
          <pc:sldMk cId="0" sldId="265"/>
        </pc:sldMkLst>
        <pc:spChg chg="add del mod">
          <ac:chgData name="Thomas Studer" userId="a6b292829dde18f8" providerId="LiveId" clId="{6A80B32A-F996-4E0C-A085-9EE178A8E60B}" dt="2021-03-20T10:39:29.746" v="209" actId="6264"/>
          <ac:spMkLst>
            <pc:docMk/>
            <pc:sldMk cId="0" sldId="265"/>
            <ac:spMk id="2" creationId="{CF38651E-4104-4F24-983F-04BC360B0B98}"/>
          </ac:spMkLst>
        </pc:spChg>
        <pc:spChg chg="mod ord">
          <ac:chgData name="Thomas Studer" userId="a6b292829dde18f8" providerId="LiveId" clId="{6A80B32A-F996-4E0C-A085-9EE178A8E60B}" dt="2021-03-20T10:39:36.808" v="211" actId="700"/>
          <ac:spMkLst>
            <pc:docMk/>
            <pc:sldMk cId="0" sldId="265"/>
            <ac:spMk id="3" creationId="{00000000-0000-0000-0000-000000000000}"/>
          </ac:spMkLst>
        </pc:spChg>
        <pc:spChg chg="add del mod ord">
          <ac:chgData name="Thomas Studer" userId="a6b292829dde18f8" providerId="LiveId" clId="{6A80B32A-F996-4E0C-A085-9EE178A8E60B}" dt="2021-03-20T10:39:32.750" v="210" actId="478"/>
          <ac:spMkLst>
            <pc:docMk/>
            <pc:sldMk cId="0" sldId="265"/>
            <ac:spMk id="5" creationId="{E9C7C1FA-EDCC-4EDB-8475-F8B43011FD94}"/>
          </ac:spMkLst>
        </pc:spChg>
      </pc:sldChg>
      <pc:sldChg chg="addSp delSp modSp mod chgLayout">
        <pc:chgData name="Thomas Studer" userId="a6b292829dde18f8" providerId="LiveId" clId="{6A80B32A-F996-4E0C-A085-9EE178A8E60B}" dt="2021-03-20T10:42:14.910" v="215" actId="3626"/>
        <pc:sldMkLst>
          <pc:docMk/>
          <pc:sldMk cId="1193492021" sldId="267"/>
        </pc:sldMkLst>
        <pc:spChg chg="add del mod">
          <ac:chgData name="Thomas Studer" userId="a6b292829dde18f8" providerId="LiveId" clId="{6A80B32A-F996-4E0C-A085-9EE178A8E60B}" dt="2021-03-20T10:39:11.439" v="203" actId="6264"/>
          <ac:spMkLst>
            <pc:docMk/>
            <pc:sldMk cId="1193492021" sldId="267"/>
            <ac:spMk id="2" creationId="{27755271-F90C-4402-B7F8-DA63F9789A8E}"/>
          </ac:spMkLst>
        </pc:spChg>
        <pc:spChg chg="add del mod ord">
          <ac:chgData name="Thomas Studer" userId="a6b292829dde18f8" providerId="LiveId" clId="{6A80B32A-F996-4E0C-A085-9EE178A8E60B}" dt="2021-03-20T10:39:15.973" v="204" actId="478"/>
          <ac:spMkLst>
            <pc:docMk/>
            <pc:sldMk cId="1193492021" sldId="267"/>
            <ac:spMk id="3" creationId="{363FC105-BE29-4D23-B556-C78432FAA776}"/>
          </ac:spMkLst>
        </pc:spChg>
        <pc:spChg chg="mod ord">
          <ac:chgData name="Thomas Studer" userId="a6b292829dde18f8" providerId="LiveId" clId="{6A80B32A-F996-4E0C-A085-9EE178A8E60B}" dt="2021-03-20T10:39:11.439" v="203" actId="6264"/>
          <ac:spMkLst>
            <pc:docMk/>
            <pc:sldMk cId="1193492021" sldId="267"/>
            <ac:spMk id="20" creationId="{0554A883-DD8B-4023-9899-F4894426A176}"/>
          </ac:spMkLst>
        </pc:spChg>
        <pc:spChg chg="del mod">
          <ac:chgData name="Thomas Studer" userId="a6b292829dde18f8" providerId="LiveId" clId="{6A80B32A-F996-4E0C-A085-9EE178A8E60B}" dt="2021-03-20T10:42:12.260" v="214" actId="478"/>
          <ac:spMkLst>
            <pc:docMk/>
            <pc:sldMk cId="1193492021" sldId="267"/>
            <ac:spMk id="23" creationId="{C35705DF-0135-4B61-AE60-3550D8577DAC}"/>
          </ac:spMkLst>
        </pc:spChg>
        <pc:picChg chg="mod">
          <ac:chgData name="Thomas Studer" userId="a6b292829dde18f8" providerId="LiveId" clId="{6A80B32A-F996-4E0C-A085-9EE178A8E60B}" dt="2021-03-20T10:42:14.910" v="215" actId="3626"/>
          <ac:picMkLst>
            <pc:docMk/>
            <pc:sldMk cId="1193492021" sldId="267"/>
            <ac:picMk id="22" creationId="{3EECC708-05A6-4A59-8C4E-D19227FCA50E}"/>
          </ac:picMkLst>
        </pc:picChg>
      </pc:sldChg>
      <pc:sldChg chg="addSp delSp modSp mod chgLayout modNotesTx">
        <pc:chgData name="Thomas Studer" userId="a6b292829dde18f8" providerId="LiveId" clId="{6A80B32A-F996-4E0C-A085-9EE178A8E60B}" dt="2021-03-20T10:47:04.891" v="231" actId="14100"/>
        <pc:sldMkLst>
          <pc:docMk/>
          <pc:sldMk cId="2803284332" sldId="268"/>
        </pc:sldMkLst>
        <pc:spChg chg="mod ord">
          <ac:chgData name="Thomas Studer" userId="a6b292829dde18f8" providerId="LiveId" clId="{6A80B32A-F996-4E0C-A085-9EE178A8E60B}" dt="2021-03-20T09:47:53.419" v="57" actId="6264"/>
          <ac:spMkLst>
            <pc:docMk/>
            <pc:sldMk cId="2803284332" sldId="268"/>
            <ac:spMk id="2" creationId="{00000000-0000-0000-0000-000000000000}"/>
          </ac:spMkLst>
        </pc:spChg>
        <pc:spChg chg="mod ord">
          <ac:chgData name="Thomas Studer" userId="a6b292829dde18f8" providerId="LiveId" clId="{6A80B32A-F996-4E0C-A085-9EE178A8E60B}" dt="2021-03-20T09:47:53.419" v="57" actId="6264"/>
          <ac:spMkLst>
            <pc:docMk/>
            <pc:sldMk cId="2803284332" sldId="268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7:53.419" v="57" actId="6264"/>
          <ac:spMkLst>
            <pc:docMk/>
            <pc:sldMk cId="2803284332" sldId="268"/>
            <ac:spMk id="5" creationId="{C00AFF20-BB43-483D-97C4-A473119844FE}"/>
          </ac:spMkLst>
        </pc:spChg>
        <pc:spChg chg="add del mod">
          <ac:chgData name="Thomas Studer" userId="a6b292829dde18f8" providerId="LiveId" clId="{6A80B32A-F996-4E0C-A085-9EE178A8E60B}" dt="2021-03-20T09:47:53.419" v="57" actId="6264"/>
          <ac:spMkLst>
            <pc:docMk/>
            <pc:sldMk cId="2803284332" sldId="268"/>
            <ac:spMk id="6" creationId="{ED7695B7-A67A-402A-A8FA-3CB2A6954A6D}"/>
          </ac:spMkLst>
        </pc:spChg>
        <pc:spChg chg="mod">
          <ac:chgData name="Thomas Studer" userId="a6b292829dde18f8" providerId="LiveId" clId="{6A80B32A-F996-4E0C-A085-9EE178A8E60B}" dt="2021-03-20T10:47:04.891" v="231" actId="14100"/>
          <ac:spMkLst>
            <pc:docMk/>
            <pc:sldMk cId="2803284332" sldId="268"/>
            <ac:spMk id="10" creationId="{00000000-0000-0000-0000-000000000000}"/>
          </ac:spMkLst>
        </pc:spChg>
        <pc:picChg chg="mod">
          <ac:chgData name="Thomas Studer" userId="a6b292829dde18f8" providerId="LiveId" clId="{6A80B32A-F996-4E0C-A085-9EE178A8E60B}" dt="2021-03-20T09:49:21.426" v="63" actId="1076"/>
          <ac:picMkLst>
            <pc:docMk/>
            <pc:sldMk cId="2803284332" sldId="268"/>
            <ac:picMk id="4" creationId="{00000000-0000-0000-0000-000000000000}"/>
          </ac:picMkLst>
        </pc:picChg>
      </pc:sldChg>
      <pc:sldChg chg="addSp delSp modSp mod chgLayout">
        <pc:chgData name="Thomas Studer" userId="a6b292829dde18f8" providerId="LiveId" clId="{6A80B32A-F996-4E0C-A085-9EE178A8E60B}" dt="2021-03-20T10:33:05.297" v="184" actId="1076"/>
        <pc:sldMkLst>
          <pc:docMk/>
          <pc:sldMk cId="2251446899" sldId="270"/>
        </pc:sldMkLst>
        <pc:spChg chg="add del mod">
          <ac:chgData name="Thomas Studer" userId="a6b292829dde18f8" providerId="LiveId" clId="{6A80B32A-F996-4E0C-A085-9EE178A8E60B}" dt="2021-03-20T10:32:32.919" v="168" actId="6264"/>
          <ac:spMkLst>
            <pc:docMk/>
            <pc:sldMk cId="2251446899" sldId="270"/>
            <ac:spMk id="2" creationId="{F7362399-3DD3-41BE-A8D8-BB018AC50E96}"/>
          </ac:spMkLst>
        </pc:spChg>
        <pc:spChg chg="add del mod ord">
          <ac:chgData name="Thomas Studer" userId="a6b292829dde18f8" providerId="LiveId" clId="{6A80B32A-F996-4E0C-A085-9EE178A8E60B}" dt="2021-03-20T10:32:46.516" v="173" actId="478"/>
          <ac:spMkLst>
            <pc:docMk/>
            <pc:sldMk cId="2251446899" sldId="270"/>
            <ac:spMk id="4" creationId="{67F734DE-9A6B-481D-BBDD-9C68D8314BCD}"/>
          </ac:spMkLst>
        </pc:spChg>
        <pc:spChg chg="mod">
          <ac:chgData name="Thomas Studer" userId="a6b292829dde18f8" providerId="LiveId" clId="{6A80B32A-F996-4E0C-A085-9EE178A8E60B}" dt="2021-03-20T10:18:22.257" v="109" actId="962"/>
          <ac:spMkLst>
            <pc:docMk/>
            <pc:sldMk cId="2251446899" sldId="270"/>
            <ac:spMk id="6" creationId="{8BD93648-B2EC-4277-BC2B-B44C5A01B1BC}"/>
          </ac:spMkLst>
        </pc:spChg>
        <pc:spChg chg="mod ord">
          <ac:chgData name="Thomas Studer" userId="a6b292829dde18f8" providerId="LiveId" clId="{6A80B32A-F996-4E0C-A085-9EE178A8E60B}" dt="2021-03-20T10:32:32.919" v="168" actId="6264"/>
          <ac:spMkLst>
            <pc:docMk/>
            <pc:sldMk cId="2251446899" sldId="270"/>
            <ac:spMk id="7" creationId="{00000000-0000-0000-0000-000000000000}"/>
          </ac:spMkLst>
        </pc:spChg>
        <pc:spChg chg="mod">
          <ac:chgData name="Thomas Studer" userId="a6b292829dde18f8" providerId="LiveId" clId="{6A80B32A-F996-4E0C-A085-9EE178A8E60B}" dt="2021-03-20T10:18:34.306" v="112" actId="962"/>
          <ac:spMkLst>
            <pc:docMk/>
            <pc:sldMk cId="2251446899" sldId="270"/>
            <ac:spMk id="17" creationId="{8C700C8A-FEFC-43D1-ACEC-F91406CD3DE0}"/>
          </ac:spMkLst>
        </pc:spChg>
        <pc:spChg chg="mod">
          <ac:chgData name="Thomas Studer" userId="a6b292829dde18f8" providerId="LiveId" clId="{6A80B32A-F996-4E0C-A085-9EE178A8E60B}" dt="2021-03-20T10:18:46.057" v="115" actId="962"/>
          <ac:spMkLst>
            <pc:docMk/>
            <pc:sldMk cId="2251446899" sldId="270"/>
            <ac:spMk id="20" creationId="{F453FA7E-5F0A-4B46-8442-6867D318D36D}"/>
          </ac:spMkLst>
        </pc:spChg>
        <pc:spChg chg="mod">
          <ac:chgData name="Thomas Studer" userId="a6b292829dde18f8" providerId="LiveId" clId="{6A80B32A-F996-4E0C-A085-9EE178A8E60B}" dt="2021-03-20T10:18:59.257" v="118" actId="962"/>
          <ac:spMkLst>
            <pc:docMk/>
            <pc:sldMk cId="2251446899" sldId="270"/>
            <ac:spMk id="23" creationId="{A0051937-65BE-4D31-922E-F4AC59B47A72}"/>
          </ac:spMkLst>
        </pc:spChg>
        <pc:spChg chg="mod">
          <ac:chgData name="Thomas Studer" userId="a6b292829dde18f8" providerId="LiveId" clId="{6A80B32A-F996-4E0C-A085-9EE178A8E60B}" dt="2021-03-20T10:19:11.529" v="121" actId="962"/>
          <ac:spMkLst>
            <pc:docMk/>
            <pc:sldMk cId="2251446899" sldId="270"/>
            <ac:spMk id="26" creationId="{F50A02E5-C259-4285-B9F5-56B5288332D5}"/>
          </ac:spMkLst>
        </pc:spChg>
        <pc:spChg chg="mod">
          <ac:chgData name="Thomas Studer" userId="a6b292829dde18f8" providerId="LiveId" clId="{6A80B32A-F996-4E0C-A085-9EE178A8E60B}" dt="2021-03-20T10:19:24.489" v="124" actId="962"/>
          <ac:spMkLst>
            <pc:docMk/>
            <pc:sldMk cId="2251446899" sldId="270"/>
            <ac:spMk id="29" creationId="{9EFFB9FA-B297-4FED-8BD7-4464E20B928D}"/>
          </ac:spMkLst>
        </pc:spChg>
        <pc:spChg chg="mod">
          <ac:chgData name="Thomas Studer" userId="a6b292829dde18f8" providerId="LiveId" clId="{6A80B32A-F996-4E0C-A085-9EE178A8E60B}" dt="2021-03-20T10:19:36.139" v="127" actId="962"/>
          <ac:spMkLst>
            <pc:docMk/>
            <pc:sldMk cId="2251446899" sldId="270"/>
            <ac:spMk id="32" creationId="{A0109B27-5F6F-4A37-BE08-40A80295FD11}"/>
          </ac:spMkLst>
        </pc:spChg>
        <pc:spChg chg="mod">
          <ac:chgData name="Thomas Studer" userId="a6b292829dde18f8" providerId="LiveId" clId="{6A80B32A-F996-4E0C-A085-9EE178A8E60B}" dt="2021-03-20T10:19:49.609" v="130" actId="962"/>
          <ac:spMkLst>
            <pc:docMk/>
            <pc:sldMk cId="2251446899" sldId="270"/>
            <ac:spMk id="35" creationId="{0DFDF3CF-37CB-4CD6-B2D4-F6C39517CC14}"/>
          </ac:spMkLst>
        </pc:s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8" creationId="{F0A96C17-1944-4C5B-BC95-418EEE73B0BC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15" creationId="{143D224C-8553-4AE5-861B-F00DB239F43E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18" creationId="{4BC6DC00-95A4-4270-AA5E-42B02D2AE726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21" creationId="{88010138-BF40-4739-A9D6-D563ABBDF517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24" creationId="{39AC3E6C-A218-4E4E-B8EE-4F11C475D6E6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27" creationId="{85AE0245-EE84-4430-A02E-C2F5A5AE81C2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30" creationId="{C66072BA-DAC1-4D3E-B5FC-0D62D861B670}"/>
          </ac:grpSpMkLst>
        </pc:grpChg>
        <pc:grpChg chg="mod">
          <ac:chgData name="Thomas Studer" userId="a6b292829dde18f8" providerId="LiveId" clId="{6A80B32A-F996-4E0C-A085-9EE178A8E60B}" dt="2021-03-20T10:33:05.297" v="184" actId="1076"/>
          <ac:grpSpMkLst>
            <pc:docMk/>
            <pc:sldMk cId="2251446899" sldId="270"/>
            <ac:grpSpMk id="33" creationId="{01E19DE0-E7CB-4AAF-A734-75DA0612C973}"/>
          </ac:grpSpMkLst>
        </pc:grpChg>
        <pc:picChg chg="mod">
          <ac:chgData name="Thomas Studer" userId="a6b292829dde18f8" providerId="LiveId" clId="{6A80B32A-F996-4E0C-A085-9EE178A8E60B}" dt="2021-03-20T10:23:42.688" v="146" actId="1362"/>
          <ac:picMkLst>
            <pc:docMk/>
            <pc:sldMk cId="2251446899" sldId="270"/>
            <ac:picMk id="3" creationId="{CD246CC4-A20D-4D4B-B341-006A07B884EE}"/>
          </ac:picMkLst>
        </pc:picChg>
        <pc:picChg chg="mod">
          <ac:chgData name="Thomas Studer" userId="a6b292829dde18f8" providerId="LiveId" clId="{6A80B32A-F996-4E0C-A085-9EE178A8E60B}" dt="2021-03-20T10:24:29.301" v="147"/>
          <ac:picMkLst>
            <pc:docMk/>
            <pc:sldMk cId="2251446899" sldId="270"/>
            <ac:picMk id="16" creationId="{7B633E69-1130-40E8-A147-E4478D2519E8}"/>
          </ac:picMkLst>
        </pc:picChg>
        <pc:picChg chg="mod">
          <ac:chgData name="Thomas Studer" userId="a6b292829dde18f8" providerId="LiveId" clId="{6A80B32A-F996-4E0C-A085-9EE178A8E60B}" dt="2021-03-20T10:18:50.479" v="116" actId="962"/>
          <ac:picMkLst>
            <pc:docMk/>
            <pc:sldMk cId="2251446899" sldId="270"/>
            <ac:picMk id="19" creationId="{B74B01C3-0FBA-47DF-ABE4-F5327CED1E2A}"/>
          </ac:picMkLst>
        </pc:picChg>
        <pc:picChg chg="mod">
          <ac:chgData name="Thomas Studer" userId="a6b292829dde18f8" providerId="LiveId" clId="{6A80B32A-F996-4E0C-A085-9EE178A8E60B}" dt="2021-03-20T10:25:38.907" v="155"/>
          <ac:picMkLst>
            <pc:docMk/>
            <pc:sldMk cId="2251446899" sldId="270"/>
            <ac:picMk id="22" creationId="{CC0F7A92-EEFD-4C58-9195-523691B12444}"/>
          </ac:picMkLst>
        </pc:picChg>
        <pc:picChg chg="mod">
          <ac:chgData name="Thomas Studer" userId="a6b292829dde18f8" providerId="LiveId" clId="{6A80B32A-F996-4E0C-A085-9EE178A8E60B}" dt="2021-03-20T10:30:02.493" v="166"/>
          <ac:picMkLst>
            <pc:docMk/>
            <pc:sldMk cId="2251446899" sldId="270"/>
            <ac:picMk id="25" creationId="{71326AE9-CC35-495C-90CA-2140A9761BD0}"/>
          </ac:picMkLst>
        </pc:picChg>
        <pc:picChg chg="mod">
          <ac:chgData name="Thomas Studer" userId="a6b292829dde18f8" providerId="LiveId" clId="{6A80B32A-F996-4E0C-A085-9EE178A8E60B}" dt="2021-03-20T10:19:28.083" v="125" actId="962"/>
          <ac:picMkLst>
            <pc:docMk/>
            <pc:sldMk cId="2251446899" sldId="270"/>
            <ac:picMk id="28" creationId="{C49DFD2C-B5E6-4A10-9FAF-9153E37E874B}"/>
          </ac:picMkLst>
        </pc:picChg>
        <pc:picChg chg="mod">
          <ac:chgData name="Thomas Studer" userId="a6b292829dde18f8" providerId="LiveId" clId="{6A80B32A-F996-4E0C-A085-9EE178A8E60B}" dt="2021-03-20T10:19:39.384" v="128" actId="962"/>
          <ac:picMkLst>
            <pc:docMk/>
            <pc:sldMk cId="2251446899" sldId="270"/>
            <ac:picMk id="31" creationId="{1C556DB9-6D2C-43A9-A3EF-C8453179F1D5}"/>
          </ac:picMkLst>
        </pc:picChg>
        <pc:picChg chg="mod">
          <ac:chgData name="Thomas Studer" userId="a6b292829dde18f8" providerId="LiveId" clId="{6A80B32A-F996-4E0C-A085-9EE178A8E60B}" dt="2021-03-20T10:31:02.321" v="167" actId="196"/>
          <ac:picMkLst>
            <pc:docMk/>
            <pc:sldMk cId="2251446899" sldId="270"/>
            <ac:picMk id="34" creationId="{48394D9D-8818-474D-B2E1-502E085D8D79}"/>
          </ac:picMkLst>
        </pc:picChg>
      </pc:sldChg>
      <pc:sldChg chg="addSp delSp modSp mod chgLayout modNotesTx">
        <pc:chgData name="Thomas Studer" userId="a6b292829dde18f8" providerId="LiveId" clId="{6A80B32A-F996-4E0C-A085-9EE178A8E60B}" dt="2021-03-20T10:03:47.699" v="89" actId="20577"/>
        <pc:sldMkLst>
          <pc:docMk/>
          <pc:sldMk cId="3408091465" sldId="271"/>
        </pc:sldMkLst>
        <pc:spChg chg="mod ord">
          <ac:chgData name="Thomas Studer" userId="a6b292829dde18f8" providerId="LiveId" clId="{6A80B32A-F996-4E0C-A085-9EE178A8E60B}" dt="2021-03-20T09:48:04.519" v="58" actId="6264"/>
          <ac:spMkLst>
            <pc:docMk/>
            <pc:sldMk cId="3408091465" sldId="271"/>
            <ac:spMk id="2" creationId="{00000000-0000-0000-0000-000000000000}"/>
          </ac:spMkLst>
        </pc:spChg>
        <pc:spChg chg="mod ord">
          <ac:chgData name="Thomas Studer" userId="a6b292829dde18f8" providerId="LiveId" clId="{6A80B32A-F996-4E0C-A085-9EE178A8E60B}" dt="2021-03-20T09:48:04.519" v="58" actId="6264"/>
          <ac:spMkLst>
            <pc:docMk/>
            <pc:sldMk cId="3408091465" sldId="271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8:04.519" v="58" actId="6264"/>
          <ac:spMkLst>
            <pc:docMk/>
            <pc:sldMk cId="3408091465" sldId="271"/>
            <ac:spMk id="4" creationId="{03558A37-3AFE-42DA-A529-9A7CF5DEE042}"/>
          </ac:spMkLst>
        </pc:spChg>
        <pc:spChg chg="add del mod">
          <ac:chgData name="Thomas Studer" userId="a6b292829dde18f8" providerId="LiveId" clId="{6A80B32A-F996-4E0C-A085-9EE178A8E60B}" dt="2021-03-20T09:48:04.519" v="58" actId="6264"/>
          <ac:spMkLst>
            <pc:docMk/>
            <pc:sldMk cId="3408091465" sldId="271"/>
            <ac:spMk id="5" creationId="{F3E09CF5-2F15-44F4-A6FA-BCE2C245C66C}"/>
          </ac:spMkLst>
        </pc:spChg>
        <pc:picChg chg="mod">
          <ac:chgData name="Thomas Studer" userId="a6b292829dde18f8" providerId="LiveId" clId="{6A80B32A-F996-4E0C-A085-9EE178A8E60B}" dt="2021-03-20T09:49:26.788" v="64" actId="1076"/>
          <ac:picMkLst>
            <pc:docMk/>
            <pc:sldMk cId="3408091465" sldId="271"/>
            <ac:picMk id="7" creationId="{2FF32029-8F88-4214-995A-8A239BDC213F}"/>
          </ac:picMkLst>
        </pc:picChg>
      </pc:sldChg>
      <pc:sldChg chg="addSp delSp modSp mod modClrScheme chgLayout modNotesTx">
        <pc:chgData name="Thomas Studer" userId="a6b292829dde18f8" providerId="LiveId" clId="{6A80B32A-F996-4E0C-A085-9EE178A8E60B}" dt="2021-03-20T09:59:16.980" v="88" actId="1076"/>
        <pc:sldMkLst>
          <pc:docMk/>
          <pc:sldMk cId="104217994" sldId="276"/>
        </pc:sldMkLst>
        <pc:spChg chg="del mod ord">
          <ac:chgData name="Thomas Studer" userId="a6b292829dde18f8" providerId="LiveId" clId="{6A80B32A-F996-4E0C-A085-9EE178A8E60B}" dt="2021-03-20T09:58:44.785" v="80" actId="700"/>
          <ac:spMkLst>
            <pc:docMk/>
            <pc:sldMk cId="104217994" sldId="276"/>
            <ac:spMk id="2" creationId="{00000000-0000-0000-0000-000000000000}"/>
          </ac:spMkLst>
        </pc:spChg>
        <pc:spChg chg="del mod ord">
          <ac:chgData name="Thomas Studer" userId="a6b292829dde18f8" providerId="LiveId" clId="{6A80B32A-F996-4E0C-A085-9EE178A8E60B}" dt="2021-03-20T09:58:47.260" v="81" actId="478"/>
          <ac:spMkLst>
            <pc:docMk/>
            <pc:sldMk cId="104217994" sldId="276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8:07.355" v="59" actId="6264"/>
          <ac:spMkLst>
            <pc:docMk/>
            <pc:sldMk cId="104217994" sldId="276"/>
            <ac:spMk id="4" creationId="{3F8C7A98-5975-41C4-8B71-3C148CF96E33}"/>
          </ac:spMkLst>
        </pc:spChg>
        <pc:spChg chg="add del mod">
          <ac:chgData name="Thomas Studer" userId="a6b292829dde18f8" providerId="LiveId" clId="{6A80B32A-F996-4E0C-A085-9EE178A8E60B}" dt="2021-03-20T09:48:07.355" v="59" actId="6264"/>
          <ac:spMkLst>
            <pc:docMk/>
            <pc:sldMk cId="104217994" sldId="276"/>
            <ac:spMk id="5" creationId="{BF5B4F32-4614-4128-992E-A0E1019F1B98}"/>
          </ac:spMkLst>
        </pc:spChg>
        <pc:spChg chg="mod">
          <ac:chgData name="Thomas Studer" userId="a6b292829dde18f8" providerId="LiveId" clId="{6A80B32A-F996-4E0C-A085-9EE178A8E60B}" dt="2021-03-20T09:59:16.980" v="88" actId="1076"/>
          <ac:spMkLst>
            <pc:docMk/>
            <pc:sldMk cId="104217994" sldId="276"/>
            <ac:spMk id="10" creationId="{00000000-0000-0000-0000-000000000000}"/>
          </ac:spMkLst>
        </pc:spChg>
        <pc:picChg chg="mod">
          <ac:chgData name="Thomas Studer" userId="a6b292829dde18f8" providerId="LiveId" clId="{6A80B32A-F996-4E0C-A085-9EE178A8E60B}" dt="2021-03-20T09:59:07.393" v="86" actId="14100"/>
          <ac:picMkLst>
            <pc:docMk/>
            <pc:sldMk cId="104217994" sldId="276"/>
            <ac:picMk id="8" creationId="{7EE44CF6-A21A-4CC4-A96B-7B114C95245C}"/>
          </ac:picMkLst>
        </pc:picChg>
      </pc:sldChg>
      <pc:sldChg chg="addSp delSp modSp mod chgLayout modNotesTx">
        <pc:chgData name="Thomas Studer" userId="a6b292829dde18f8" providerId="LiveId" clId="{6A80B32A-F996-4E0C-A085-9EE178A8E60B}" dt="2021-03-20T10:03:50.968" v="90" actId="20577"/>
        <pc:sldMkLst>
          <pc:docMk/>
          <pc:sldMk cId="3134442366" sldId="277"/>
        </pc:sldMkLst>
        <pc:spChg chg="mod ord">
          <ac:chgData name="Thomas Studer" userId="a6b292829dde18f8" providerId="LiveId" clId="{6A80B32A-F996-4E0C-A085-9EE178A8E60B}" dt="2021-03-20T09:48:11.146" v="60" actId="6264"/>
          <ac:spMkLst>
            <pc:docMk/>
            <pc:sldMk cId="3134442366" sldId="277"/>
            <ac:spMk id="2" creationId="{00000000-0000-0000-0000-000000000000}"/>
          </ac:spMkLst>
        </pc:spChg>
        <pc:spChg chg="mod ord">
          <ac:chgData name="Thomas Studer" userId="a6b292829dde18f8" providerId="LiveId" clId="{6A80B32A-F996-4E0C-A085-9EE178A8E60B}" dt="2021-03-20T09:48:11.146" v="60" actId="6264"/>
          <ac:spMkLst>
            <pc:docMk/>
            <pc:sldMk cId="3134442366" sldId="277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8:11.146" v="60" actId="6264"/>
          <ac:spMkLst>
            <pc:docMk/>
            <pc:sldMk cId="3134442366" sldId="277"/>
            <ac:spMk id="4" creationId="{B6E497C7-6D38-4853-BBAC-173972F19FF5}"/>
          </ac:spMkLst>
        </pc:spChg>
        <pc:spChg chg="add del mod">
          <ac:chgData name="Thomas Studer" userId="a6b292829dde18f8" providerId="LiveId" clId="{6A80B32A-F996-4E0C-A085-9EE178A8E60B}" dt="2021-03-20T09:48:11.146" v="60" actId="6264"/>
          <ac:spMkLst>
            <pc:docMk/>
            <pc:sldMk cId="3134442366" sldId="277"/>
            <ac:spMk id="5" creationId="{1FF32CCB-7DC5-4D47-958F-C60FCDA0B90E}"/>
          </ac:spMkLst>
        </pc:spChg>
        <pc:picChg chg="mod">
          <ac:chgData name="Thomas Studer" userId="a6b292829dde18f8" providerId="LiveId" clId="{6A80B32A-F996-4E0C-A085-9EE178A8E60B}" dt="2021-03-20T09:49:38.536" v="66" actId="1076"/>
          <ac:picMkLst>
            <pc:docMk/>
            <pc:sldMk cId="3134442366" sldId="277"/>
            <ac:picMk id="8" creationId="{8D711759-453F-425B-8D29-3F1AFF4136C9}"/>
          </ac:picMkLst>
        </pc:picChg>
      </pc:sldChg>
      <pc:sldChg chg="addSp delSp modSp mod chgLayout modNotesTx">
        <pc:chgData name="Thomas Studer" userId="a6b292829dde18f8" providerId="LiveId" clId="{6A80B32A-F996-4E0C-A085-9EE178A8E60B}" dt="2021-03-20T10:03:53.571" v="91" actId="20577"/>
        <pc:sldMkLst>
          <pc:docMk/>
          <pc:sldMk cId="4277672076" sldId="278"/>
        </pc:sldMkLst>
        <pc:spChg chg="mod ord">
          <ac:chgData name="Thomas Studer" userId="a6b292829dde18f8" providerId="LiveId" clId="{6A80B32A-F996-4E0C-A085-9EE178A8E60B}" dt="2021-03-20T09:48:14.364" v="61" actId="6264"/>
          <ac:spMkLst>
            <pc:docMk/>
            <pc:sldMk cId="4277672076" sldId="278"/>
            <ac:spMk id="2" creationId="{00000000-0000-0000-0000-000000000000}"/>
          </ac:spMkLst>
        </pc:spChg>
        <pc:spChg chg="mod ord">
          <ac:chgData name="Thomas Studer" userId="a6b292829dde18f8" providerId="LiveId" clId="{6A80B32A-F996-4E0C-A085-9EE178A8E60B}" dt="2021-03-20T09:48:14.364" v="61" actId="6264"/>
          <ac:spMkLst>
            <pc:docMk/>
            <pc:sldMk cId="4277672076" sldId="278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8:14.364" v="61" actId="6264"/>
          <ac:spMkLst>
            <pc:docMk/>
            <pc:sldMk cId="4277672076" sldId="278"/>
            <ac:spMk id="4" creationId="{2CD4EFB3-949C-4003-8C12-E50CE7F4EAF6}"/>
          </ac:spMkLst>
        </pc:spChg>
        <pc:spChg chg="add del mod">
          <ac:chgData name="Thomas Studer" userId="a6b292829dde18f8" providerId="LiveId" clId="{6A80B32A-F996-4E0C-A085-9EE178A8E60B}" dt="2021-03-20T09:48:14.364" v="61" actId="6264"/>
          <ac:spMkLst>
            <pc:docMk/>
            <pc:sldMk cId="4277672076" sldId="278"/>
            <ac:spMk id="5" creationId="{EFF53943-308A-4979-9206-E90B7A8DE9D9}"/>
          </ac:spMkLst>
        </pc:spChg>
        <pc:picChg chg="mod">
          <ac:chgData name="Thomas Studer" userId="a6b292829dde18f8" providerId="LiveId" clId="{6A80B32A-F996-4E0C-A085-9EE178A8E60B}" dt="2021-03-20T09:49:45.177" v="67" actId="1076"/>
          <ac:picMkLst>
            <pc:docMk/>
            <pc:sldMk cId="4277672076" sldId="278"/>
            <ac:picMk id="8" creationId="{A36F199F-541F-4AF4-BD4E-4BEBFB4D5953}"/>
          </ac:picMkLst>
        </pc:picChg>
      </pc:sldChg>
      <pc:sldChg chg="addSp delSp modSp mod chgLayout modNotesTx">
        <pc:chgData name="Thomas Studer" userId="a6b292829dde18f8" providerId="LiveId" clId="{6A80B32A-F996-4E0C-A085-9EE178A8E60B}" dt="2021-03-20T10:03:56.141" v="92" actId="20577"/>
        <pc:sldMkLst>
          <pc:docMk/>
          <pc:sldMk cId="3262946257" sldId="279"/>
        </pc:sldMkLst>
        <pc:spChg chg="mod ord">
          <ac:chgData name="Thomas Studer" userId="a6b292829dde18f8" providerId="LiveId" clId="{6A80B32A-F996-4E0C-A085-9EE178A8E60B}" dt="2021-03-20T09:48:17.737" v="62" actId="6264"/>
          <ac:spMkLst>
            <pc:docMk/>
            <pc:sldMk cId="3262946257" sldId="279"/>
            <ac:spMk id="2" creationId="{00000000-0000-0000-0000-000000000000}"/>
          </ac:spMkLst>
        </pc:spChg>
        <pc:spChg chg="mod ord">
          <ac:chgData name="Thomas Studer" userId="a6b292829dde18f8" providerId="LiveId" clId="{6A80B32A-F996-4E0C-A085-9EE178A8E60B}" dt="2021-03-20T09:48:17.737" v="62" actId="6264"/>
          <ac:spMkLst>
            <pc:docMk/>
            <pc:sldMk cId="3262946257" sldId="279"/>
            <ac:spMk id="3" creationId="{00000000-0000-0000-0000-000000000000}"/>
          </ac:spMkLst>
        </pc:spChg>
        <pc:spChg chg="add del mod">
          <ac:chgData name="Thomas Studer" userId="a6b292829dde18f8" providerId="LiveId" clId="{6A80B32A-F996-4E0C-A085-9EE178A8E60B}" dt="2021-03-20T09:48:17.737" v="62" actId="6264"/>
          <ac:spMkLst>
            <pc:docMk/>
            <pc:sldMk cId="3262946257" sldId="279"/>
            <ac:spMk id="4" creationId="{F95EA117-DC8D-457A-A33F-EB30F125F166}"/>
          </ac:spMkLst>
        </pc:spChg>
        <pc:spChg chg="add del mod">
          <ac:chgData name="Thomas Studer" userId="a6b292829dde18f8" providerId="LiveId" clId="{6A80B32A-F996-4E0C-A085-9EE178A8E60B}" dt="2021-03-20T09:48:17.737" v="62" actId="6264"/>
          <ac:spMkLst>
            <pc:docMk/>
            <pc:sldMk cId="3262946257" sldId="279"/>
            <ac:spMk id="5" creationId="{0C1D650E-F549-4B48-8A10-86E6C8EB2241}"/>
          </ac:spMkLst>
        </pc:spChg>
        <pc:picChg chg="mod">
          <ac:chgData name="Thomas Studer" userId="a6b292829dde18f8" providerId="LiveId" clId="{6A80B32A-F996-4E0C-A085-9EE178A8E60B}" dt="2021-03-20T09:49:52.040" v="68" actId="1076"/>
          <ac:picMkLst>
            <pc:docMk/>
            <pc:sldMk cId="3262946257" sldId="279"/>
            <ac:picMk id="8" creationId="{C6BC6802-F750-4B19-92BD-82459EFCA7BA}"/>
          </ac:picMkLst>
        </pc:picChg>
      </pc:sldChg>
      <pc:sldChg chg="addSp delSp modSp mod chgLayout">
        <pc:chgData name="Thomas Studer" userId="a6b292829dde18f8" providerId="LiveId" clId="{6A80B32A-F996-4E0C-A085-9EE178A8E60B}" dt="2021-03-20T10:35:56.192" v="188" actId="12385"/>
        <pc:sldMkLst>
          <pc:docMk/>
          <pc:sldMk cId="3625017863" sldId="280"/>
        </pc:sldMkLst>
        <pc:spChg chg="add del mod">
          <ac:chgData name="Thomas Studer" userId="a6b292829dde18f8" providerId="LiveId" clId="{6A80B32A-F996-4E0C-A085-9EE178A8E60B}" dt="2021-03-20T10:33:51.557" v="185" actId="6264"/>
          <ac:spMkLst>
            <pc:docMk/>
            <pc:sldMk cId="3625017863" sldId="280"/>
            <ac:spMk id="2" creationId="{A427D51D-ECE2-43EC-B116-D561941CBCC2}"/>
          </ac:spMkLst>
        </pc:spChg>
        <pc:spChg chg="add del mod">
          <ac:chgData name="Thomas Studer" userId="a6b292829dde18f8" providerId="LiveId" clId="{6A80B32A-F996-4E0C-A085-9EE178A8E60B}" dt="2021-03-20T10:33:51.557" v="185" actId="6264"/>
          <ac:spMkLst>
            <pc:docMk/>
            <pc:sldMk cId="3625017863" sldId="280"/>
            <ac:spMk id="3" creationId="{9F57094B-A80C-41C5-805C-9301D10E9528}"/>
          </ac:spMkLst>
        </pc:spChg>
        <pc:spChg chg="mod ord">
          <ac:chgData name="Thomas Studer" userId="a6b292829dde18f8" providerId="LiveId" clId="{6A80B32A-F996-4E0C-A085-9EE178A8E60B}" dt="2021-03-20T10:33:51.557" v="185" actId="6264"/>
          <ac:spMkLst>
            <pc:docMk/>
            <pc:sldMk cId="3625017863" sldId="280"/>
            <ac:spMk id="7" creationId="{00000000-0000-0000-0000-000000000000}"/>
          </ac:spMkLst>
        </pc:spChg>
        <pc:graphicFrameChg chg="mod ord modGraphic">
          <ac:chgData name="Thomas Studer" userId="a6b292829dde18f8" providerId="LiveId" clId="{6A80B32A-F996-4E0C-A085-9EE178A8E60B}" dt="2021-03-20T10:35:56.192" v="188" actId="12385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Chg chg="addSp delSp modSp mod chgLayout">
        <pc:chgData name="Thomas Studer" userId="a6b292829dde18f8" providerId="LiveId" clId="{6A80B32A-F996-4E0C-A085-9EE178A8E60B}" dt="2021-03-20T10:39:45.824" v="213" actId="6264"/>
        <pc:sldMkLst>
          <pc:docMk/>
          <pc:sldMk cId="3395997447" sldId="281"/>
        </pc:sldMkLst>
        <pc:spChg chg="mod ord">
          <ac:chgData name="Thomas Studer" userId="a6b292829dde18f8" providerId="LiveId" clId="{6A80B32A-F996-4E0C-A085-9EE178A8E60B}" dt="2021-03-20T10:39:45.824" v="213" actId="6264"/>
          <ac:spMkLst>
            <pc:docMk/>
            <pc:sldMk cId="3395997447" sldId="281"/>
            <ac:spMk id="2" creationId="{C66D93A9-0747-4B10-9EEA-FC38EBA023FC}"/>
          </ac:spMkLst>
        </pc:spChg>
        <pc:spChg chg="add del mod">
          <ac:chgData name="Thomas Studer" userId="a6b292829dde18f8" providerId="LiveId" clId="{6A80B32A-F996-4E0C-A085-9EE178A8E60B}" dt="2021-03-20T10:39:43.637" v="212" actId="6264"/>
          <ac:spMkLst>
            <pc:docMk/>
            <pc:sldMk cId="3395997447" sldId="281"/>
            <ac:spMk id="3" creationId="{083CDD57-49BB-4CCC-A2EA-449E6554D252}"/>
          </ac:spMkLst>
        </pc:spChg>
        <pc:spChg chg="add del mod">
          <ac:chgData name="Thomas Studer" userId="a6b292829dde18f8" providerId="LiveId" clId="{6A80B32A-F996-4E0C-A085-9EE178A8E60B}" dt="2021-03-20T10:39:45.824" v="213" actId="6264"/>
          <ac:spMkLst>
            <pc:docMk/>
            <pc:sldMk cId="3395997447" sldId="281"/>
            <ac:spMk id="4" creationId="{97D928AC-9560-40EA-8E1A-D716380125DF}"/>
          </ac:spMkLst>
        </pc:spChg>
      </pc:sldChg>
      <pc:sldChg chg="addSp delSp modSp mod chgLayout">
        <pc:chgData name="Thomas Studer" userId="a6b292829dde18f8" providerId="LiveId" clId="{6A80B32A-F996-4E0C-A085-9EE178A8E60B}" dt="2021-03-20T10:39:07.980" v="202" actId="1076"/>
        <pc:sldMkLst>
          <pc:docMk/>
          <pc:sldMk cId="1199914588" sldId="282"/>
        </pc:sldMkLst>
        <pc:spChg chg="add del mod">
          <ac:chgData name="Thomas Studer" userId="a6b292829dde18f8" providerId="LiveId" clId="{6A80B32A-F996-4E0C-A085-9EE178A8E60B}" dt="2021-03-20T10:38:33.561" v="189" actId="6264"/>
          <ac:spMkLst>
            <pc:docMk/>
            <pc:sldMk cId="1199914588" sldId="282"/>
            <ac:spMk id="2" creationId="{002795B4-E699-4561-993E-C3FA9C635FD4}"/>
          </ac:spMkLst>
        </pc:spChg>
        <pc:spChg chg="add del mod ord">
          <ac:chgData name="Thomas Studer" userId="a6b292829dde18f8" providerId="LiveId" clId="{6A80B32A-F996-4E0C-A085-9EE178A8E60B}" dt="2021-03-20T10:38:39.920" v="190" actId="478"/>
          <ac:spMkLst>
            <pc:docMk/>
            <pc:sldMk cId="1199914588" sldId="282"/>
            <ac:spMk id="3" creationId="{A83E5513-FF4A-4884-941E-8651176754FE}"/>
          </ac:spMkLst>
        </pc:spChg>
        <pc:spChg chg="mod ord">
          <ac:chgData name="Thomas Studer" userId="a6b292829dde18f8" providerId="LiveId" clId="{6A80B32A-F996-4E0C-A085-9EE178A8E60B}" dt="2021-03-20T10:38:33.561" v="189" actId="6264"/>
          <ac:spMkLst>
            <pc:docMk/>
            <pc:sldMk cId="1199914588" sldId="282"/>
            <ac:spMk id="20" creationId="{0554A883-DD8B-4023-9899-F4894426A176}"/>
          </ac:spMkLst>
        </pc:spChg>
        <pc:graphicFrameChg chg="mod modGraphic">
          <ac:chgData name="Thomas Studer" userId="a6b292829dde18f8" providerId="LiveId" clId="{6A80B32A-F996-4E0C-A085-9EE178A8E60B}" dt="2021-03-20T10:39:07.980" v="202" actId="1076"/>
          <ac:graphicFrameMkLst>
            <pc:docMk/>
            <pc:sldMk cId="1199914588" sldId="282"/>
            <ac:graphicFrameMk id="4" creationId="{58264EF0-60AD-4CA3-8586-B4FDC766A81D}"/>
          </ac:graphicFrameMkLst>
        </pc:graphicFrameChg>
        <pc:graphicFrameChg chg="mod modGraphic">
          <ac:chgData name="Thomas Studer" userId="a6b292829dde18f8" providerId="LiveId" clId="{6A80B32A-F996-4E0C-A085-9EE178A8E60B}" dt="2021-03-20T10:39:07.980" v="202" actId="1076"/>
          <ac:graphicFrameMkLst>
            <pc:docMk/>
            <pc:sldMk cId="1199914588" sldId="282"/>
            <ac:graphicFrameMk id="12" creationId="{01DB2742-5288-453D-B936-989E9C3FB32D}"/>
          </ac:graphicFrameMkLst>
        </pc:graphicFrameChg>
      </pc:sldChg>
      <pc:sldMasterChg chg="modSp mod">
        <pc:chgData name="Thomas Studer" userId="a6b292829dde18f8" providerId="LiveId" clId="{6A80B32A-F996-4E0C-A085-9EE178A8E60B}" dt="2021-03-20T09:44:25.718" v="53" actId="1076"/>
        <pc:sldMasterMkLst>
          <pc:docMk/>
          <pc:sldMasterMk cId="4240431826" sldId="2147483648"/>
        </pc:sldMasterMkLst>
        <pc:spChg chg="mod">
          <ac:chgData name="Thomas Studer" userId="a6b292829dde18f8" providerId="LiveId" clId="{6A80B32A-F996-4E0C-A085-9EE178A8E60B}" dt="2021-03-20T09:43:49.673" v="50" actId="1076"/>
          <ac:spMkLst>
            <pc:docMk/>
            <pc:sldMasterMk cId="4240431826" sldId="2147483648"/>
            <ac:spMk id="2" creationId="{C1C0577D-2487-4B88-9A6B-3EC389DA4CDD}"/>
          </ac:spMkLst>
        </pc:spChg>
        <pc:spChg chg="mod">
          <ac:chgData name="Thomas Studer" userId="a6b292829dde18f8" providerId="LiveId" clId="{6A80B32A-F996-4E0C-A085-9EE178A8E60B}" dt="2021-03-20T09:43:59.804" v="51" actId="14100"/>
          <ac:spMkLst>
            <pc:docMk/>
            <pc:sldMasterMk cId="4240431826" sldId="2147483648"/>
            <ac:spMk id="3" creationId="{1F7AC94C-5EC8-465F-B32B-5209B575DAE1}"/>
          </ac:spMkLst>
        </pc:spChg>
        <pc:spChg chg="mod">
          <ac:chgData name="Thomas Studer" userId="a6b292829dde18f8" providerId="LiveId" clId="{6A80B32A-F996-4E0C-A085-9EE178A8E60B}" dt="2021-03-20T09:44:04.156" v="52" actId="1076"/>
          <ac:spMkLst>
            <pc:docMk/>
            <pc:sldMasterMk cId="4240431826" sldId="2147483648"/>
            <ac:spMk id="4" creationId="{36BB8845-3ED4-4F1D-B6AD-C4B74E1BF1C1}"/>
          </ac:spMkLst>
        </pc:spChg>
        <pc:spChg chg="mod">
          <ac:chgData name="Thomas Studer" userId="a6b292829dde18f8" providerId="LiveId" clId="{6A80B32A-F996-4E0C-A085-9EE178A8E60B}" dt="2021-03-20T09:44:25.718" v="53" actId="1076"/>
          <ac:spMkLst>
            <pc:docMk/>
            <pc:sldMasterMk cId="4240431826" sldId="2147483648"/>
            <ac:spMk id="5" creationId="{CE5CA3DB-0E23-4866-A753-8E5B9B259B8E}"/>
          </ac:spMkLst>
        </pc:spChg>
        <pc:spChg chg="mod">
          <ac:chgData name="Thomas Studer" userId="a6b292829dde18f8" providerId="LiveId" clId="{6A80B32A-F996-4E0C-A085-9EE178A8E60B}" dt="2021-03-20T09:39:17.632" v="14" actId="2711"/>
          <ac:spMkLst>
            <pc:docMk/>
            <pc:sldMasterMk cId="4240431826" sldId="2147483648"/>
            <ac:spMk id="6" creationId="{BB5ABCAD-773C-49E4-A070-CDC2950A12B7}"/>
          </ac:spMkLst>
        </pc:spChg>
        <pc:spChg chg="mod">
          <ac:chgData name="Thomas Studer" userId="a6b292829dde18f8" providerId="LiveId" clId="{6A80B32A-F996-4E0C-A085-9EE178A8E60B}" dt="2021-03-20T09:39:04.146" v="12" actId="2711"/>
          <ac:spMkLst>
            <pc:docMk/>
            <pc:sldMasterMk cId="4240431826" sldId="2147483648"/>
            <ac:spMk id="7" creationId="{A654E9B8-FACC-4D43-8C58-F0ADDF4BE3ED}"/>
          </ac:spMkLst>
        </pc:spChg>
      </pc:sldMasterChg>
    </pc:docChg>
  </pc:docChgLst>
  <pc:docChgLst>
    <pc:chgData name="Thomas Studer" userId="a6b292829dde18f8" providerId="LiveId" clId="{E765101F-4972-450B-A10E-DDAA38715E97}"/>
    <pc:docChg chg="modSld">
      <pc:chgData name="Thomas Studer" userId="a6b292829dde18f8" providerId="LiveId" clId="{E765101F-4972-450B-A10E-DDAA38715E97}" dt="2021-06-17T13:14:02.717" v="1" actId="20577"/>
      <pc:docMkLst>
        <pc:docMk/>
      </pc:docMkLst>
      <pc:sldChg chg="modSp mod">
        <pc:chgData name="Thomas Studer" userId="a6b292829dde18f8" providerId="LiveId" clId="{E765101F-4972-450B-A10E-DDAA38715E97}" dt="2021-06-17T13:14:02.717" v="1" actId="20577"/>
        <pc:sldMkLst>
          <pc:docMk/>
          <pc:sldMk cId="3649495967" sldId="256"/>
        </pc:sldMkLst>
        <pc:spChg chg="mod">
          <ac:chgData name="Thomas Studer" userId="a6b292829dde18f8" providerId="LiveId" clId="{E765101F-4972-450B-A10E-DDAA38715E97}" dt="2021-06-17T13:14:02.717" v="1" actId="20577"/>
          <ac:spMkLst>
            <pc:docMk/>
            <pc:sldMk cId="3649495967" sldId="256"/>
            <ac:spMk id="2" creationId="{F9E5E998-3392-470A-A7AC-8136AEBC28D0}"/>
          </ac:spMkLst>
        </pc:spChg>
      </pc:sldChg>
    </pc:docChg>
  </pc:docChgLst>
  <pc:docChgLst>
    <pc:chgData name="Thomas Studer" userId="a6b292829dde18f8" providerId="LiveId" clId="{C5EE71C7-D29F-4230-A055-6CB46826DD7D}"/>
    <pc:docChg chg="undo custSel addSld modSld modMainMaster">
      <pc:chgData name="Thomas Studer" userId="a6b292829dde18f8" providerId="LiveId" clId="{C5EE71C7-D29F-4230-A055-6CB46826DD7D}" dt="2021-03-12T15:54:46.420" v="228" actId="1036"/>
      <pc:docMkLst>
        <pc:docMk/>
      </pc:docMkLst>
      <pc:sldChg chg="delSp modSp mod">
        <pc:chgData name="Thomas Studer" userId="a6b292829dde18f8" providerId="LiveId" clId="{C5EE71C7-D29F-4230-A055-6CB46826DD7D}" dt="2021-03-12T15:43:55.259" v="49" actId="478"/>
        <pc:sldMkLst>
          <pc:docMk/>
          <pc:sldMk cId="3649495967" sldId="256"/>
        </pc:sldMkLst>
        <pc:spChg chg="mod">
          <ac:chgData name="Thomas Studer" userId="a6b292829dde18f8" providerId="LiveId" clId="{C5EE71C7-D29F-4230-A055-6CB46826DD7D}" dt="2021-03-12T15:43:52.470" v="48" actId="20577"/>
          <ac:spMkLst>
            <pc:docMk/>
            <pc:sldMk cId="3649495967" sldId="256"/>
            <ac:spMk id="2" creationId="{F9E5E998-3392-470A-A7AC-8136AEBC28D0}"/>
          </ac:spMkLst>
        </pc:spChg>
        <pc:spChg chg="del">
          <ac:chgData name="Thomas Studer" userId="a6b292829dde18f8" providerId="LiveId" clId="{C5EE71C7-D29F-4230-A055-6CB46826DD7D}" dt="2021-03-12T15:43:55.259" v="49" actId="478"/>
          <ac:spMkLst>
            <pc:docMk/>
            <pc:sldMk cId="3649495967" sldId="256"/>
            <ac:spMk id="3" creationId="{E57DC9FC-2148-48E8-AA3B-E39379C9977D}"/>
          </ac:spMkLst>
        </pc:spChg>
      </pc:sldChg>
      <pc:sldChg chg="add">
        <pc:chgData name="Thomas Studer" userId="a6b292829dde18f8" providerId="LiveId" clId="{C5EE71C7-D29F-4230-A055-6CB46826DD7D}" dt="2021-03-12T15:44:12.434" v="50"/>
        <pc:sldMkLst>
          <pc:docMk/>
          <pc:sldMk cId="0" sldId="257"/>
        </pc:sldMkLst>
      </pc:sldChg>
      <pc:sldChg chg="addSp delSp modSp add mod modClrScheme chgLayout">
        <pc:chgData name="Thomas Studer" userId="a6b292829dde18f8" providerId="LiveId" clId="{C5EE71C7-D29F-4230-A055-6CB46826DD7D}" dt="2021-03-12T15:53:00.073" v="213" actId="478"/>
        <pc:sldMkLst>
          <pc:docMk/>
          <pc:sldMk cId="0" sldId="265"/>
        </pc:sldMkLst>
        <pc:spChg chg="add del mod">
          <ac:chgData name="Thomas Studer" userId="a6b292829dde18f8" providerId="LiveId" clId="{C5EE71C7-D29F-4230-A055-6CB46826DD7D}" dt="2021-03-12T15:52:53.406" v="210" actId="6264"/>
          <ac:spMkLst>
            <pc:docMk/>
            <pc:sldMk cId="0" sldId="265"/>
            <ac:spMk id="2" creationId="{DDE5AF37-0C97-49F0-8BB6-4546176D8E54}"/>
          </ac:spMkLst>
        </pc:spChg>
        <pc:spChg chg="mod ord">
          <ac:chgData name="Thomas Studer" userId="a6b292829dde18f8" providerId="LiveId" clId="{C5EE71C7-D29F-4230-A055-6CB46826DD7D}" dt="2021-03-12T15:52:57.768" v="212" actId="700"/>
          <ac:spMkLst>
            <pc:docMk/>
            <pc:sldMk cId="0" sldId="265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52:54.842" v="211" actId="6264"/>
          <ac:spMkLst>
            <pc:docMk/>
            <pc:sldMk cId="0" sldId="265"/>
            <ac:spMk id="5" creationId="{0F0CE6A2-1D2D-40BE-B11C-A9EB1CC6BD03}"/>
          </ac:spMkLst>
        </pc:spChg>
        <pc:spChg chg="add del mod ord">
          <ac:chgData name="Thomas Studer" userId="a6b292829dde18f8" providerId="LiveId" clId="{C5EE71C7-D29F-4230-A055-6CB46826DD7D}" dt="2021-03-12T15:53:00.073" v="213" actId="478"/>
          <ac:spMkLst>
            <pc:docMk/>
            <pc:sldMk cId="0" sldId="265"/>
            <ac:spMk id="6" creationId="{3FA9FE8E-23CA-4015-B1E3-6281A73C2509}"/>
          </ac:spMkLst>
        </pc:spChg>
      </pc:sldChg>
      <pc:sldChg chg="addSp delSp modSp add mod chgLayout">
        <pc:chgData name="Thomas Studer" userId="a6b292829dde18f8" providerId="LiveId" clId="{C5EE71C7-D29F-4230-A055-6CB46826DD7D}" dt="2021-03-12T15:51:23.034" v="190" actId="1076"/>
        <pc:sldMkLst>
          <pc:docMk/>
          <pc:sldMk cId="1193492021" sldId="267"/>
        </pc:sldMkLst>
        <pc:spChg chg="add del mod">
          <ac:chgData name="Thomas Studer" userId="a6b292829dde18f8" providerId="LiveId" clId="{C5EE71C7-D29F-4230-A055-6CB46826DD7D}" dt="2021-03-12T15:51:13.317" v="187" actId="6264"/>
          <ac:spMkLst>
            <pc:docMk/>
            <pc:sldMk cId="1193492021" sldId="267"/>
            <ac:spMk id="2" creationId="{F4858CBA-D756-4BD7-A801-0284086E6701}"/>
          </ac:spMkLst>
        </pc:spChg>
        <pc:spChg chg="add del mod ord">
          <ac:chgData name="Thomas Studer" userId="a6b292829dde18f8" providerId="LiveId" clId="{C5EE71C7-D29F-4230-A055-6CB46826DD7D}" dt="2021-03-12T15:51:16.053" v="188" actId="478"/>
          <ac:spMkLst>
            <pc:docMk/>
            <pc:sldMk cId="1193492021" sldId="267"/>
            <ac:spMk id="3" creationId="{12E73182-39AB-4F75-B7C4-1FC3CD8C40FD}"/>
          </ac:spMkLst>
        </pc:spChg>
        <pc:spChg chg="mod ord">
          <ac:chgData name="Thomas Studer" userId="a6b292829dde18f8" providerId="LiveId" clId="{C5EE71C7-D29F-4230-A055-6CB46826DD7D}" dt="2021-03-12T15:51:13.317" v="187" actId="6264"/>
          <ac:spMkLst>
            <pc:docMk/>
            <pc:sldMk cId="1193492021" sldId="267"/>
            <ac:spMk id="20" creationId="{0554A883-DD8B-4023-9899-F4894426A176}"/>
          </ac:spMkLst>
        </pc:spChg>
        <pc:spChg chg="mod">
          <ac:chgData name="Thomas Studer" userId="a6b292829dde18f8" providerId="LiveId" clId="{C5EE71C7-D29F-4230-A055-6CB46826DD7D}" dt="2021-03-12T15:51:23.034" v="190" actId="1076"/>
          <ac:spMkLst>
            <pc:docMk/>
            <pc:sldMk cId="1193492021" sldId="267"/>
            <ac:spMk id="23" creationId="{C35705DF-0135-4B61-AE60-3550D8577DAC}"/>
          </ac:spMkLst>
        </pc:spChg>
        <pc:picChg chg="mod">
          <ac:chgData name="Thomas Studer" userId="a6b292829dde18f8" providerId="LiveId" clId="{C5EE71C7-D29F-4230-A055-6CB46826DD7D}" dt="2021-03-12T15:51:19.186" v="189" actId="1076"/>
          <ac:picMkLst>
            <pc:docMk/>
            <pc:sldMk cId="1193492021" sldId="267"/>
            <ac:picMk id="22" creationId="{3EECC708-05A6-4A59-8C4E-D19227FCA50E}"/>
          </ac:picMkLst>
        </pc:picChg>
      </pc:sldChg>
      <pc:sldChg chg="modSp add mod">
        <pc:chgData name="Thomas Studer" userId="a6b292829dde18f8" providerId="LiveId" clId="{C5EE71C7-D29F-4230-A055-6CB46826DD7D}" dt="2021-03-12T15:47:17.725" v="93" actId="1076"/>
        <pc:sldMkLst>
          <pc:docMk/>
          <pc:sldMk cId="2803284332" sldId="268"/>
        </pc:sldMkLst>
        <pc:spChg chg="mod">
          <ac:chgData name="Thomas Studer" userId="a6b292829dde18f8" providerId="LiveId" clId="{C5EE71C7-D29F-4230-A055-6CB46826DD7D}" dt="2021-03-12T15:45:38.115" v="64" actId="1076"/>
          <ac:spMkLst>
            <pc:docMk/>
            <pc:sldMk cId="2803284332" sldId="268"/>
            <ac:spMk id="10" creationId="{00000000-0000-0000-0000-000000000000}"/>
          </ac:spMkLst>
        </pc:spChg>
        <pc:picChg chg="mod modCrop">
          <ac:chgData name="Thomas Studer" userId="a6b292829dde18f8" providerId="LiveId" clId="{C5EE71C7-D29F-4230-A055-6CB46826DD7D}" dt="2021-03-12T15:47:17.725" v="93" actId="1076"/>
          <ac:picMkLst>
            <pc:docMk/>
            <pc:sldMk cId="2803284332" sldId="268"/>
            <ac:picMk id="4" creationId="{00000000-0000-0000-0000-000000000000}"/>
          </ac:picMkLst>
        </pc:picChg>
      </pc:sldChg>
      <pc:sldChg chg="addSp delSp modSp add mod chgLayout">
        <pc:chgData name="Thomas Studer" userId="a6b292829dde18f8" providerId="LiveId" clId="{C5EE71C7-D29F-4230-A055-6CB46826DD7D}" dt="2021-03-12T15:51:01.146" v="184" actId="1076"/>
        <pc:sldMkLst>
          <pc:docMk/>
          <pc:sldMk cId="2251446899" sldId="270"/>
        </pc:sldMkLst>
        <pc:spChg chg="add del mod">
          <ac:chgData name="Thomas Studer" userId="a6b292829dde18f8" providerId="LiveId" clId="{C5EE71C7-D29F-4230-A055-6CB46826DD7D}" dt="2021-03-12T15:50:44.778" v="182" actId="6264"/>
          <ac:spMkLst>
            <pc:docMk/>
            <pc:sldMk cId="2251446899" sldId="270"/>
            <ac:spMk id="2" creationId="{3A1D2F5D-DF24-4D74-B148-C023D443B490}"/>
          </ac:spMkLst>
        </pc:spChg>
        <pc:spChg chg="add del mod ord">
          <ac:chgData name="Thomas Studer" userId="a6b292829dde18f8" providerId="LiveId" clId="{C5EE71C7-D29F-4230-A055-6CB46826DD7D}" dt="2021-03-12T15:50:48.899" v="183" actId="478"/>
          <ac:spMkLst>
            <pc:docMk/>
            <pc:sldMk cId="2251446899" sldId="270"/>
            <ac:spMk id="4" creationId="{4F256250-2385-4170-BEA7-1669A23775A5}"/>
          </ac:spMkLst>
        </pc:spChg>
        <pc:spChg chg="mod ord">
          <ac:chgData name="Thomas Studer" userId="a6b292829dde18f8" providerId="LiveId" clId="{C5EE71C7-D29F-4230-A055-6CB46826DD7D}" dt="2021-03-12T15:50:44.778" v="182" actId="6264"/>
          <ac:spMkLst>
            <pc:docMk/>
            <pc:sldMk cId="2251446899" sldId="270"/>
            <ac:spMk id="7" creationId="{00000000-0000-0000-0000-000000000000}"/>
          </ac:spMkLst>
        </pc:s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8" creationId="{F0A96C17-1944-4C5B-BC95-418EEE73B0BC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15" creationId="{143D224C-8553-4AE5-861B-F00DB239F43E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18" creationId="{4BC6DC00-95A4-4270-AA5E-42B02D2AE726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21" creationId="{88010138-BF40-4739-A9D6-D563ABBDF517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24" creationId="{39AC3E6C-A218-4E4E-B8EE-4F11C475D6E6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27" creationId="{85AE0245-EE84-4430-A02E-C2F5A5AE81C2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30" creationId="{C66072BA-DAC1-4D3E-B5FC-0D62D861B670}"/>
          </ac:grpSpMkLst>
        </pc:grpChg>
        <pc:grpChg chg="mod">
          <ac:chgData name="Thomas Studer" userId="a6b292829dde18f8" providerId="LiveId" clId="{C5EE71C7-D29F-4230-A055-6CB46826DD7D}" dt="2021-03-12T15:51:01.146" v="184" actId="1076"/>
          <ac:grpSpMkLst>
            <pc:docMk/>
            <pc:sldMk cId="2251446899" sldId="270"/>
            <ac:grpSpMk id="33" creationId="{01E19DE0-E7CB-4AAF-A734-75DA0612C973}"/>
          </ac:grpSpMkLst>
        </pc:grpChg>
      </pc:sldChg>
      <pc:sldChg chg="addSp delSp modSp add mod chgLayout">
        <pc:chgData name="Thomas Studer" userId="a6b292829dde18f8" providerId="LiveId" clId="{C5EE71C7-D29F-4230-A055-6CB46826DD7D}" dt="2021-03-12T15:48:03.670" v="104" actId="1076"/>
        <pc:sldMkLst>
          <pc:docMk/>
          <pc:sldMk cId="3408091465" sldId="271"/>
        </pc:sldMkLst>
        <pc:spChg chg="mod ord">
          <ac:chgData name="Thomas Studer" userId="a6b292829dde18f8" providerId="LiveId" clId="{C5EE71C7-D29F-4230-A055-6CB46826DD7D}" dt="2021-03-12T15:44:56.755" v="52" actId="6264"/>
          <ac:spMkLst>
            <pc:docMk/>
            <pc:sldMk cId="3408091465" sldId="271"/>
            <ac:spMk id="2" creationId="{00000000-0000-0000-0000-000000000000}"/>
          </ac:spMkLst>
        </pc:spChg>
        <pc:spChg chg="mod ord">
          <ac:chgData name="Thomas Studer" userId="a6b292829dde18f8" providerId="LiveId" clId="{C5EE71C7-D29F-4230-A055-6CB46826DD7D}" dt="2021-03-12T15:45:13.094" v="56" actId="12"/>
          <ac:spMkLst>
            <pc:docMk/>
            <pc:sldMk cId="3408091465" sldId="271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44:56.755" v="52" actId="6264"/>
          <ac:spMkLst>
            <pc:docMk/>
            <pc:sldMk cId="3408091465" sldId="271"/>
            <ac:spMk id="4" creationId="{197014C4-84D2-4B26-9A7F-972C2BFCAE4E}"/>
          </ac:spMkLst>
        </pc:spChg>
        <pc:spChg chg="add del mod">
          <ac:chgData name="Thomas Studer" userId="a6b292829dde18f8" providerId="LiveId" clId="{C5EE71C7-D29F-4230-A055-6CB46826DD7D}" dt="2021-03-12T15:44:56.755" v="52" actId="6264"/>
          <ac:spMkLst>
            <pc:docMk/>
            <pc:sldMk cId="3408091465" sldId="271"/>
            <ac:spMk id="5" creationId="{85F0F046-7DA8-4482-BEA7-21DA94DC7555}"/>
          </ac:spMkLst>
        </pc:spChg>
        <pc:spChg chg="mod">
          <ac:chgData name="Thomas Studer" userId="a6b292829dde18f8" providerId="LiveId" clId="{C5EE71C7-D29F-4230-A055-6CB46826DD7D}" dt="2021-03-12T15:46:01.814" v="80" actId="1076"/>
          <ac:spMkLst>
            <pc:docMk/>
            <pc:sldMk cId="3408091465" sldId="271"/>
            <ac:spMk id="10" creationId="{00000000-0000-0000-0000-000000000000}"/>
          </ac:spMkLst>
        </pc:spChg>
        <pc:picChg chg="mod modCrop">
          <ac:chgData name="Thomas Studer" userId="a6b292829dde18f8" providerId="LiveId" clId="{C5EE71C7-D29F-4230-A055-6CB46826DD7D}" dt="2021-03-12T15:48:03.670" v="104" actId="1076"/>
          <ac:picMkLst>
            <pc:docMk/>
            <pc:sldMk cId="3408091465" sldId="271"/>
            <ac:picMk id="7" creationId="{2FF32029-8F88-4214-995A-8A239BDC213F}"/>
          </ac:picMkLst>
        </pc:picChg>
      </pc:sldChg>
      <pc:sldChg chg="add">
        <pc:chgData name="Thomas Studer" userId="a6b292829dde18f8" providerId="LiveId" clId="{C5EE71C7-D29F-4230-A055-6CB46826DD7D}" dt="2021-03-12T15:44:12.434" v="50"/>
        <pc:sldMkLst>
          <pc:docMk/>
          <pc:sldMk cId="1345960727" sldId="275"/>
        </pc:sldMkLst>
      </pc:sldChg>
      <pc:sldChg chg="addSp delSp modSp add mod chgLayout">
        <pc:chgData name="Thomas Studer" userId="a6b292829dde18f8" providerId="LiveId" clId="{C5EE71C7-D29F-4230-A055-6CB46826DD7D}" dt="2021-03-12T15:48:39.568" v="123" actId="1076"/>
        <pc:sldMkLst>
          <pc:docMk/>
          <pc:sldMk cId="104217994" sldId="276"/>
        </pc:sldMkLst>
        <pc:spChg chg="mod ord">
          <ac:chgData name="Thomas Studer" userId="a6b292829dde18f8" providerId="LiveId" clId="{C5EE71C7-D29F-4230-A055-6CB46826DD7D}" dt="2021-03-12T15:46:10.237" v="82" actId="6264"/>
          <ac:spMkLst>
            <pc:docMk/>
            <pc:sldMk cId="104217994" sldId="276"/>
            <ac:spMk id="2" creationId="{00000000-0000-0000-0000-000000000000}"/>
          </ac:spMkLst>
        </pc:spChg>
        <pc:spChg chg="mod ord">
          <ac:chgData name="Thomas Studer" userId="a6b292829dde18f8" providerId="LiveId" clId="{C5EE71C7-D29F-4230-A055-6CB46826DD7D}" dt="2021-03-12T15:46:13.507" v="83" actId="12"/>
          <ac:spMkLst>
            <pc:docMk/>
            <pc:sldMk cId="104217994" sldId="276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46:10.237" v="82" actId="6264"/>
          <ac:spMkLst>
            <pc:docMk/>
            <pc:sldMk cId="104217994" sldId="276"/>
            <ac:spMk id="4" creationId="{534466BC-5CF2-40E4-8CC7-634E91CBC6B1}"/>
          </ac:spMkLst>
        </pc:spChg>
        <pc:spChg chg="add del mod">
          <ac:chgData name="Thomas Studer" userId="a6b292829dde18f8" providerId="LiveId" clId="{C5EE71C7-D29F-4230-A055-6CB46826DD7D}" dt="2021-03-12T15:46:10.237" v="82" actId="6264"/>
          <ac:spMkLst>
            <pc:docMk/>
            <pc:sldMk cId="104217994" sldId="276"/>
            <ac:spMk id="5" creationId="{31D47AA6-3FF2-4D0F-AA7A-2DFD48C1A6A8}"/>
          </ac:spMkLst>
        </pc:spChg>
        <pc:spChg chg="mod">
          <ac:chgData name="Thomas Studer" userId="a6b292829dde18f8" providerId="LiveId" clId="{C5EE71C7-D29F-4230-A055-6CB46826DD7D}" dt="2021-03-12T15:48:35.209" v="122" actId="1076"/>
          <ac:spMkLst>
            <pc:docMk/>
            <pc:sldMk cId="104217994" sldId="276"/>
            <ac:spMk id="10" creationId="{00000000-0000-0000-0000-000000000000}"/>
          </ac:spMkLst>
        </pc:spChg>
        <pc:picChg chg="mod modCrop">
          <ac:chgData name="Thomas Studer" userId="a6b292829dde18f8" providerId="LiveId" clId="{C5EE71C7-D29F-4230-A055-6CB46826DD7D}" dt="2021-03-12T15:48:39.568" v="123" actId="1076"/>
          <ac:picMkLst>
            <pc:docMk/>
            <pc:sldMk cId="104217994" sldId="276"/>
            <ac:picMk id="8" creationId="{7EE44CF6-A21A-4CC4-A96B-7B114C95245C}"/>
          </ac:picMkLst>
        </pc:picChg>
      </pc:sldChg>
      <pc:sldChg chg="addSp delSp modSp add mod chgLayout">
        <pc:chgData name="Thomas Studer" userId="a6b292829dde18f8" providerId="LiveId" clId="{C5EE71C7-D29F-4230-A055-6CB46826DD7D}" dt="2021-03-12T15:49:30.192" v="143" actId="1076"/>
        <pc:sldMkLst>
          <pc:docMk/>
          <pc:sldMk cId="3134442366" sldId="277"/>
        </pc:sldMkLst>
        <pc:spChg chg="mod ord">
          <ac:chgData name="Thomas Studer" userId="a6b292829dde18f8" providerId="LiveId" clId="{C5EE71C7-D29F-4230-A055-6CB46826DD7D}" dt="2021-03-12T15:48:42.618" v="124" actId="6264"/>
          <ac:spMkLst>
            <pc:docMk/>
            <pc:sldMk cId="3134442366" sldId="277"/>
            <ac:spMk id="2" creationId="{00000000-0000-0000-0000-000000000000}"/>
          </ac:spMkLst>
        </pc:spChg>
        <pc:spChg chg="mod ord">
          <ac:chgData name="Thomas Studer" userId="a6b292829dde18f8" providerId="LiveId" clId="{C5EE71C7-D29F-4230-A055-6CB46826DD7D}" dt="2021-03-12T15:48:45.993" v="125" actId="12"/>
          <ac:spMkLst>
            <pc:docMk/>
            <pc:sldMk cId="3134442366" sldId="277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48:42.618" v="124" actId="6264"/>
          <ac:spMkLst>
            <pc:docMk/>
            <pc:sldMk cId="3134442366" sldId="277"/>
            <ac:spMk id="4" creationId="{31B57AB8-05CE-4335-8C11-E2079B5AFAB8}"/>
          </ac:spMkLst>
        </pc:spChg>
        <pc:spChg chg="add del mod">
          <ac:chgData name="Thomas Studer" userId="a6b292829dde18f8" providerId="LiveId" clId="{C5EE71C7-D29F-4230-A055-6CB46826DD7D}" dt="2021-03-12T15:48:42.618" v="124" actId="6264"/>
          <ac:spMkLst>
            <pc:docMk/>
            <pc:sldMk cId="3134442366" sldId="277"/>
            <ac:spMk id="5" creationId="{2138176A-461F-4280-91CC-022C6B88F9FA}"/>
          </ac:spMkLst>
        </pc:spChg>
        <pc:spChg chg="mod">
          <ac:chgData name="Thomas Studer" userId="a6b292829dde18f8" providerId="LiveId" clId="{C5EE71C7-D29F-4230-A055-6CB46826DD7D}" dt="2021-03-12T15:49:26.840" v="142" actId="1076"/>
          <ac:spMkLst>
            <pc:docMk/>
            <pc:sldMk cId="3134442366" sldId="277"/>
            <ac:spMk id="10" creationId="{00000000-0000-0000-0000-000000000000}"/>
          </ac:spMkLst>
        </pc:spChg>
        <pc:picChg chg="mod">
          <ac:chgData name="Thomas Studer" userId="a6b292829dde18f8" providerId="LiveId" clId="{C5EE71C7-D29F-4230-A055-6CB46826DD7D}" dt="2021-03-12T15:49:30.192" v="143" actId="1076"/>
          <ac:picMkLst>
            <pc:docMk/>
            <pc:sldMk cId="3134442366" sldId="277"/>
            <ac:picMk id="8" creationId="{8D711759-453F-425B-8D29-3F1AFF4136C9}"/>
          </ac:picMkLst>
        </pc:picChg>
      </pc:sldChg>
      <pc:sldChg chg="addSp delSp modSp add mod chgLayout">
        <pc:chgData name="Thomas Studer" userId="a6b292829dde18f8" providerId="LiveId" clId="{C5EE71C7-D29F-4230-A055-6CB46826DD7D}" dt="2021-03-12T15:50:06.069" v="164" actId="1076"/>
        <pc:sldMkLst>
          <pc:docMk/>
          <pc:sldMk cId="4277672076" sldId="278"/>
        </pc:sldMkLst>
        <pc:spChg chg="mod ord">
          <ac:chgData name="Thomas Studer" userId="a6b292829dde18f8" providerId="LiveId" clId="{C5EE71C7-D29F-4230-A055-6CB46826DD7D}" dt="2021-03-12T15:49:43.931" v="153" actId="6264"/>
          <ac:spMkLst>
            <pc:docMk/>
            <pc:sldMk cId="4277672076" sldId="278"/>
            <ac:spMk id="2" creationId="{00000000-0000-0000-0000-000000000000}"/>
          </ac:spMkLst>
        </pc:spChg>
        <pc:spChg chg="mod ord">
          <ac:chgData name="Thomas Studer" userId="a6b292829dde18f8" providerId="LiveId" clId="{C5EE71C7-D29F-4230-A055-6CB46826DD7D}" dt="2021-03-12T15:49:46.952" v="156" actId="5793"/>
          <ac:spMkLst>
            <pc:docMk/>
            <pc:sldMk cId="4277672076" sldId="278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49:43.931" v="153" actId="6264"/>
          <ac:spMkLst>
            <pc:docMk/>
            <pc:sldMk cId="4277672076" sldId="278"/>
            <ac:spMk id="4" creationId="{4ECCD28D-1518-46C2-931A-9898BEA17D85}"/>
          </ac:spMkLst>
        </pc:spChg>
        <pc:spChg chg="add del mod">
          <ac:chgData name="Thomas Studer" userId="a6b292829dde18f8" providerId="LiveId" clId="{C5EE71C7-D29F-4230-A055-6CB46826DD7D}" dt="2021-03-12T15:49:43.931" v="153" actId="6264"/>
          <ac:spMkLst>
            <pc:docMk/>
            <pc:sldMk cId="4277672076" sldId="278"/>
            <ac:spMk id="5" creationId="{850153D6-07F8-464F-A194-BB7286F3C671}"/>
          </ac:spMkLst>
        </pc:spChg>
        <pc:spChg chg="mod">
          <ac:chgData name="Thomas Studer" userId="a6b292829dde18f8" providerId="LiveId" clId="{C5EE71C7-D29F-4230-A055-6CB46826DD7D}" dt="2021-03-12T15:49:57.727" v="162" actId="1076"/>
          <ac:spMkLst>
            <pc:docMk/>
            <pc:sldMk cId="4277672076" sldId="278"/>
            <ac:spMk id="10" creationId="{00000000-0000-0000-0000-000000000000}"/>
          </ac:spMkLst>
        </pc:spChg>
        <pc:picChg chg="mod">
          <ac:chgData name="Thomas Studer" userId="a6b292829dde18f8" providerId="LiveId" clId="{C5EE71C7-D29F-4230-A055-6CB46826DD7D}" dt="2021-03-12T15:50:06.069" v="164" actId="1076"/>
          <ac:picMkLst>
            <pc:docMk/>
            <pc:sldMk cId="4277672076" sldId="278"/>
            <ac:picMk id="8" creationId="{A36F199F-541F-4AF4-BD4E-4BEBFB4D5953}"/>
          </ac:picMkLst>
        </pc:picChg>
      </pc:sldChg>
      <pc:sldChg chg="addSp delSp modSp add mod chgLayout">
        <pc:chgData name="Thomas Studer" userId="a6b292829dde18f8" providerId="LiveId" clId="{C5EE71C7-D29F-4230-A055-6CB46826DD7D}" dt="2021-03-12T15:50:38.084" v="181" actId="1076"/>
        <pc:sldMkLst>
          <pc:docMk/>
          <pc:sldMk cId="3262946257" sldId="279"/>
        </pc:sldMkLst>
        <pc:spChg chg="mod ord">
          <ac:chgData name="Thomas Studer" userId="a6b292829dde18f8" providerId="LiveId" clId="{C5EE71C7-D29F-4230-A055-6CB46826DD7D}" dt="2021-03-12T15:50:09.692" v="165" actId="6264"/>
          <ac:spMkLst>
            <pc:docMk/>
            <pc:sldMk cId="3262946257" sldId="279"/>
            <ac:spMk id="2" creationId="{00000000-0000-0000-0000-000000000000}"/>
          </ac:spMkLst>
        </pc:spChg>
        <pc:spChg chg="mod ord">
          <ac:chgData name="Thomas Studer" userId="a6b292829dde18f8" providerId="LiveId" clId="{C5EE71C7-D29F-4230-A055-6CB46826DD7D}" dt="2021-03-12T15:50:12.850" v="168" actId="5793"/>
          <ac:spMkLst>
            <pc:docMk/>
            <pc:sldMk cId="3262946257" sldId="279"/>
            <ac:spMk id="3" creationId="{00000000-0000-0000-0000-000000000000}"/>
          </ac:spMkLst>
        </pc:spChg>
        <pc:spChg chg="add del mod">
          <ac:chgData name="Thomas Studer" userId="a6b292829dde18f8" providerId="LiveId" clId="{C5EE71C7-D29F-4230-A055-6CB46826DD7D}" dt="2021-03-12T15:50:09.692" v="165" actId="6264"/>
          <ac:spMkLst>
            <pc:docMk/>
            <pc:sldMk cId="3262946257" sldId="279"/>
            <ac:spMk id="4" creationId="{BFC380CF-1930-49B9-A4BB-497BA2519851}"/>
          </ac:spMkLst>
        </pc:spChg>
        <pc:spChg chg="add del mod">
          <ac:chgData name="Thomas Studer" userId="a6b292829dde18f8" providerId="LiveId" clId="{C5EE71C7-D29F-4230-A055-6CB46826DD7D}" dt="2021-03-12T15:50:09.692" v="165" actId="6264"/>
          <ac:spMkLst>
            <pc:docMk/>
            <pc:sldMk cId="3262946257" sldId="279"/>
            <ac:spMk id="5" creationId="{986C26B9-E85F-49EA-8EF3-DE3CDDB7ECE7}"/>
          </ac:spMkLst>
        </pc:spChg>
        <pc:spChg chg="mod">
          <ac:chgData name="Thomas Studer" userId="a6b292829dde18f8" providerId="LiveId" clId="{C5EE71C7-D29F-4230-A055-6CB46826DD7D}" dt="2021-03-12T15:50:22.834" v="175" actId="1076"/>
          <ac:spMkLst>
            <pc:docMk/>
            <pc:sldMk cId="3262946257" sldId="279"/>
            <ac:spMk id="10" creationId="{00000000-0000-0000-0000-000000000000}"/>
          </ac:spMkLst>
        </pc:spChg>
        <pc:picChg chg="mod modCrop">
          <ac:chgData name="Thomas Studer" userId="a6b292829dde18f8" providerId="LiveId" clId="{C5EE71C7-D29F-4230-A055-6CB46826DD7D}" dt="2021-03-12T15:50:38.084" v="181" actId="1076"/>
          <ac:picMkLst>
            <pc:docMk/>
            <pc:sldMk cId="3262946257" sldId="279"/>
            <ac:picMk id="8" creationId="{C6BC6802-F750-4B19-92BD-82459EFCA7BA}"/>
          </ac:picMkLst>
        </pc:picChg>
      </pc:sldChg>
      <pc:sldChg chg="addSp delSp modSp add mod chgLayout">
        <pc:chgData name="Thomas Studer" userId="a6b292829dde18f8" providerId="LiveId" clId="{C5EE71C7-D29F-4230-A055-6CB46826DD7D}" dt="2021-03-12T15:51:10.460" v="186" actId="1076"/>
        <pc:sldMkLst>
          <pc:docMk/>
          <pc:sldMk cId="3625017863" sldId="280"/>
        </pc:sldMkLst>
        <pc:spChg chg="add del mod">
          <ac:chgData name="Thomas Studer" userId="a6b292829dde18f8" providerId="LiveId" clId="{C5EE71C7-D29F-4230-A055-6CB46826DD7D}" dt="2021-03-12T15:51:04.651" v="185" actId="6264"/>
          <ac:spMkLst>
            <pc:docMk/>
            <pc:sldMk cId="3625017863" sldId="280"/>
            <ac:spMk id="2" creationId="{A59EC1CE-912D-4322-802C-C6D6090DBB05}"/>
          </ac:spMkLst>
        </pc:spChg>
        <pc:spChg chg="add del mod">
          <ac:chgData name="Thomas Studer" userId="a6b292829dde18f8" providerId="LiveId" clId="{C5EE71C7-D29F-4230-A055-6CB46826DD7D}" dt="2021-03-12T15:51:04.651" v="185" actId="6264"/>
          <ac:spMkLst>
            <pc:docMk/>
            <pc:sldMk cId="3625017863" sldId="280"/>
            <ac:spMk id="3" creationId="{1509D299-0550-409D-8905-CFDD61EBCFA0}"/>
          </ac:spMkLst>
        </pc:spChg>
        <pc:spChg chg="mod ord">
          <ac:chgData name="Thomas Studer" userId="a6b292829dde18f8" providerId="LiveId" clId="{C5EE71C7-D29F-4230-A055-6CB46826DD7D}" dt="2021-03-12T15:51:04.651" v="185" actId="6264"/>
          <ac:spMkLst>
            <pc:docMk/>
            <pc:sldMk cId="3625017863" sldId="280"/>
            <ac:spMk id="7" creationId="{00000000-0000-0000-0000-000000000000}"/>
          </ac:spMkLst>
        </pc:spChg>
        <pc:graphicFrameChg chg="mod ord">
          <ac:chgData name="Thomas Studer" userId="a6b292829dde18f8" providerId="LiveId" clId="{C5EE71C7-D29F-4230-A055-6CB46826DD7D}" dt="2021-03-12T15:51:10.460" v="186" actId="1076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Chg chg="modSp add mod chgLayout">
        <pc:chgData name="Thomas Studer" userId="a6b292829dde18f8" providerId="LiveId" clId="{C5EE71C7-D29F-4230-A055-6CB46826DD7D}" dt="2021-03-12T15:53:05.383" v="214" actId="700"/>
        <pc:sldMkLst>
          <pc:docMk/>
          <pc:sldMk cId="3395997447" sldId="281"/>
        </pc:sldMkLst>
        <pc:spChg chg="mod ord">
          <ac:chgData name="Thomas Studer" userId="a6b292829dde18f8" providerId="LiveId" clId="{C5EE71C7-D29F-4230-A055-6CB46826DD7D}" dt="2021-03-12T15:53:05.383" v="214" actId="700"/>
          <ac:spMkLst>
            <pc:docMk/>
            <pc:sldMk cId="3395997447" sldId="281"/>
            <ac:spMk id="2" creationId="{C66D93A9-0747-4B10-9EEA-FC38EBA023FC}"/>
          </ac:spMkLst>
        </pc:spChg>
      </pc:sldChg>
      <pc:sldChg chg="addSp delSp modSp add mod chgLayout">
        <pc:chgData name="Thomas Studer" userId="a6b292829dde18f8" providerId="LiveId" clId="{C5EE71C7-D29F-4230-A055-6CB46826DD7D}" dt="2021-03-12T15:52:49.434" v="209" actId="1076"/>
        <pc:sldMkLst>
          <pc:docMk/>
          <pc:sldMk cId="1199914588" sldId="282"/>
        </pc:sldMkLst>
        <pc:spChg chg="add del mod">
          <ac:chgData name="Thomas Studer" userId="a6b292829dde18f8" providerId="LiveId" clId="{C5EE71C7-D29F-4230-A055-6CB46826DD7D}" dt="2021-03-12T15:51:26.053" v="191" actId="6264"/>
          <ac:spMkLst>
            <pc:docMk/>
            <pc:sldMk cId="1199914588" sldId="282"/>
            <ac:spMk id="2" creationId="{D9BF4B9E-FCEE-4862-9579-C85F3B15FA00}"/>
          </ac:spMkLst>
        </pc:spChg>
        <pc:spChg chg="add del mod ord">
          <ac:chgData name="Thomas Studer" userId="a6b292829dde18f8" providerId="LiveId" clId="{C5EE71C7-D29F-4230-A055-6CB46826DD7D}" dt="2021-03-12T15:51:29.203" v="192" actId="478"/>
          <ac:spMkLst>
            <pc:docMk/>
            <pc:sldMk cId="1199914588" sldId="282"/>
            <ac:spMk id="3" creationId="{CDB63D3E-0181-4D15-968A-FF2CA15CCE72}"/>
          </ac:spMkLst>
        </pc:spChg>
        <pc:spChg chg="mod">
          <ac:chgData name="Thomas Studer" userId="a6b292829dde18f8" providerId="LiveId" clId="{C5EE71C7-D29F-4230-A055-6CB46826DD7D}" dt="2021-03-12T15:52:01.819" v="195" actId="21"/>
          <ac:spMkLst>
            <pc:docMk/>
            <pc:sldMk cId="1199914588" sldId="282"/>
            <ac:spMk id="6" creationId="{D3EFE129-A3A7-418C-A7C0-6A8EFA96E647}"/>
          </ac:spMkLst>
        </pc:spChg>
        <pc:spChg chg="del mod">
          <ac:chgData name="Thomas Studer" userId="a6b292829dde18f8" providerId="LiveId" clId="{C5EE71C7-D29F-4230-A055-6CB46826DD7D}" dt="2021-03-12T15:52:40.993" v="207" actId="478"/>
          <ac:spMkLst>
            <pc:docMk/>
            <pc:sldMk cId="1199914588" sldId="282"/>
            <ac:spMk id="11" creationId="{B577ED3B-C306-41A8-9C5D-F0FB38DACAC1}"/>
          </ac:spMkLst>
        </pc:spChg>
        <pc:spChg chg="mod ord">
          <ac:chgData name="Thomas Studer" userId="a6b292829dde18f8" providerId="LiveId" clId="{C5EE71C7-D29F-4230-A055-6CB46826DD7D}" dt="2021-03-12T15:51:26.053" v="191" actId="6264"/>
          <ac:spMkLst>
            <pc:docMk/>
            <pc:sldMk cId="1199914588" sldId="282"/>
            <ac:spMk id="20" creationId="{0554A883-DD8B-4023-9899-F4894426A176}"/>
          </ac:spMkLst>
        </pc:spChg>
        <pc:graphicFrameChg chg="mod modGraphic">
          <ac:chgData name="Thomas Studer" userId="a6b292829dde18f8" providerId="LiveId" clId="{C5EE71C7-D29F-4230-A055-6CB46826DD7D}" dt="2021-03-12T15:52:46.101" v="208" actId="1076"/>
          <ac:graphicFrameMkLst>
            <pc:docMk/>
            <pc:sldMk cId="1199914588" sldId="282"/>
            <ac:graphicFrameMk id="4" creationId="{58264EF0-60AD-4CA3-8586-B4FDC766A81D}"/>
          </ac:graphicFrameMkLst>
        </pc:graphicFrameChg>
        <pc:graphicFrameChg chg="mod modGraphic">
          <ac:chgData name="Thomas Studer" userId="a6b292829dde18f8" providerId="LiveId" clId="{C5EE71C7-D29F-4230-A055-6CB46826DD7D}" dt="2021-03-12T15:52:49.434" v="209" actId="1076"/>
          <ac:graphicFrameMkLst>
            <pc:docMk/>
            <pc:sldMk cId="1199914588" sldId="282"/>
            <ac:graphicFrameMk id="12" creationId="{01DB2742-5288-453D-B936-989E9C3FB32D}"/>
          </ac:graphicFrameMkLst>
        </pc:graphicFrameChg>
      </pc:sldChg>
      <pc:sldMasterChg chg="addSp modSp mod modSldLayout">
        <pc:chgData name="Thomas Studer" userId="a6b292829dde18f8" providerId="LiveId" clId="{C5EE71C7-D29F-4230-A055-6CB46826DD7D}" dt="2021-03-12T15:54:46.420" v="228" actId="1036"/>
        <pc:sldMasterMkLst>
          <pc:docMk/>
          <pc:sldMasterMk cId="4240431826" sldId="2147483648"/>
        </pc:sldMasterMkLst>
        <pc:spChg chg="mod">
          <ac:chgData name="Thomas Studer" userId="a6b292829dde18f8" providerId="LiveId" clId="{C5EE71C7-D29F-4230-A055-6CB46826DD7D}" dt="2021-03-12T15:41:33.184" v="3" actId="14100"/>
          <ac:spMkLst>
            <pc:docMk/>
            <pc:sldMasterMk cId="4240431826" sldId="2147483648"/>
            <ac:spMk id="2" creationId="{C1C0577D-2487-4B88-9A6B-3EC389DA4CDD}"/>
          </ac:spMkLst>
        </pc:spChg>
        <pc:spChg chg="mod">
          <ac:chgData name="Thomas Studer" userId="a6b292829dde18f8" providerId="LiveId" clId="{C5EE71C7-D29F-4230-A055-6CB46826DD7D}" dt="2021-03-12T15:41:47.419" v="4" actId="14100"/>
          <ac:spMkLst>
            <pc:docMk/>
            <pc:sldMasterMk cId="4240431826" sldId="2147483648"/>
            <ac:spMk id="3" creationId="{1F7AC94C-5EC8-465F-B32B-5209B575DAE1}"/>
          </ac:spMkLst>
        </pc:spChg>
        <pc:spChg chg="add mod ord">
          <ac:chgData name="Thomas Studer" userId="a6b292829dde18f8" providerId="LiveId" clId="{C5EE71C7-D29F-4230-A055-6CB46826DD7D}" dt="2021-03-12T15:41:21.306" v="1" actId="167"/>
          <ac:spMkLst>
            <pc:docMk/>
            <pc:sldMasterMk cId="4240431826" sldId="2147483648"/>
            <ac:spMk id="7" creationId="{A654E9B8-FACC-4D43-8C58-F0ADDF4BE3ED}"/>
          </ac:spMkLst>
        </pc:spChg>
        <pc:picChg chg="add mod ord">
          <ac:chgData name="Thomas Studer" userId="a6b292829dde18f8" providerId="LiveId" clId="{C5EE71C7-D29F-4230-A055-6CB46826DD7D}" dt="2021-03-12T15:41:21.306" v="1" actId="167"/>
          <ac:picMkLst>
            <pc:docMk/>
            <pc:sldMasterMk cId="4240431826" sldId="2147483648"/>
            <ac:picMk id="8" creationId="{ABC66BC4-895D-4186-92AD-DDE005AEFB74}"/>
          </ac:picMkLst>
        </pc:picChg>
        <pc:sldLayoutChg chg="addSp delSp modSp mod">
          <pc:chgData name="Thomas Studer" userId="a6b292829dde18f8" providerId="LiveId" clId="{C5EE71C7-D29F-4230-A055-6CB46826DD7D}" dt="2021-03-12T15:54:46.420" v="228" actId="1036"/>
          <pc:sldLayoutMkLst>
            <pc:docMk/>
            <pc:sldMasterMk cId="4240431826" sldId="2147483648"/>
            <pc:sldLayoutMk cId="282535781" sldId="2147483649"/>
          </pc:sldLayoutMkLst>
          <pc:spChg chg="mod">
            <ac:chgData name="Thomas Studer" userId="a6b292829dde18f8" providerId="LiveId" clId="{C5EE71C7-D29F-4230-A055-6CB46826DD7D}" dt="2021-03-12T15:54:46.420" v="228" actId="1036"/>
            <ac:spMkLst>
              <pc:docMk/>
              <pc:sldMasterMk cId="4240431826" sldId="2147483648"/>
              <pc:sldLayoutMk cId="282535781" sldId="2147483649"/>
              <ac:spMk id="2" creationId="{BE106278-7B1B-48AF-95B5-19CF8F5D63C9}"/>
            </ac:spMkLst>
          </pc:spChg>
          <pc:spChg chg="del">
            <ac:chgData name="Thomas Studer" userId="a6b292829dde18f8" providerId="LiveId" clId="{C5EE71C7-D29F-4230-A055-6CB46826DD7D}" dt="2021-03-12T15:42:16.434" v="5" actId="478"/>
            <ac:spMkLst>
              <pc:docMk/>
              <pc:sldMasterMk cId="4240431826" sldId="2147483648"/>
              <pc:sldLayoutMk cId="282535781" sldId="2147483649"/>
              <ac:spMk id="3" creationId="{62FF4601-9DA3-4892-A897-6EF420813BCC}"/>
            </ac:spMkLst>
          </pc:spChg>
          <pc:spChg chg="del">
            <ac:chgData name="Thomas Studer" userId="a6b292829dde18f8" providerId="LiveId" clId="{C5EE71C7-D29F-4230-A055-6CB46826DD7D}" dt="2021-03-12T15:43:30.208" v="13"/>
            <ac:spMkLst>
              <pc:docMk/>
              <pc:sldMasterMk cId="4240431826" sldId="2147483648"/>
              <pc:sldLayoutMk cId="282535781" sldId="2147483649"/>
              <ac:spMk id="4" creationId="{399D1E3F-34EE-42C4-BD5A-E36B47E61361}"/>
            </ac:spMkLst>
          </pc:spChg>
          <pc:spChg chg="del">
            <ac:chgData name="Thomas Studer" userId="a6b292829dde18f8" providerId="LiveId" clId="{C5EE71C7-D29F-4230-A055-6CB46826DD7D}" dt="2021-03-12T15:43:30.208" v="13"/>
            <ac:spMkLst>
              <pc:docMk/>
              <pc:sldMasterMk cId="4240431826" sldId="2147483648"/>
              <pc:sldLayoutMk cId="282535781" sldId="2147483649"/>
              <ac:spMk id="5" creationId="{A6C0FC8C-04D4-4A61-A5C8-4FA8F83031DB}"/>
            </ac:spMkLst>
          </pc:spChg>
          <pc:spChg chg="del">
            <ac:chgData name="Thomas Studer" userId="a6b292829dde18f8" providerId="LiveId" clId="{C5EE71C7-D29F-4230-A055-6CB46826DD7D}" dt="2021-03-12T15:43:30.208" v="13"/>
            <ac:spMkLst>
              <pc:docMk/>
              <pc:sldMasterMk cId="4240431826" sldId="2147483648"/>
              <pc:sldLayoutMk cId="282535781" sldId="2147483649"/>
              <ac:spMk id="6" creationId="{97268E72-39FA-40D2-A980-6BB9F8DE5631}"/>
            </ac:spMkLst>
          </pc:spChg>
          <pc:picChg chg="add del mod">
            <ac:chgData name="Thomas Studer" userId="a6b292829dde18f8" providerId="LiveId" clId="{C5EE71C7-D29F-4230-A055-6CB46826DD7D}" dt="2021-03-12T15:53:54.368" v="217" actId="478"/>
            <ac:picMkLst>
              <pc:docMk/>
              <pc:sldMasterMk cId="4240431826" sldId="2147483648"/>
              <pc:sldLayoutMk cId="282535781" sldId="2147483649"/>
              <ac:picMk id="7" creationId="{2A4B405A-B4F9-4959-BF76-3D723545ED90}"/>
            </ac:picMkLst>
          </pc:picChg>
          <pc:picChg chg="add mod modCrop">
            <ac:chgData name="Thomas Studer" userId="a6b292829dde18f8" providerId="LiveId" clId="{C5EE71C7-D29F-4230-A055-6CB46826DD7D}" dt="2021-03-12T15:54:27.733" v="225" actId="1076"/>
            <ac:picMkLst>
              <pc:docMk/>
              <pc:sldMasterMk cId="4240431826" sldId="2147483648"/>
              <pc:sldLayoutMk cId="282535781" sldId="2147483649"/>
              <ac:picMk id="9" creationId="{E841722B-0087-4F8F-BA43-FF3FC3C6DC4A}"/>
            </ac:picMkLst>
          </pc:picChg>
        </pc:sldLayoutChg>
      </pc:sldMasterChg>
    </pc:docChg>
  </pc:docChgLst>
  <pc:docChgLst>
    <pc:chgData name="Thomas Studer" userId="a6b292829dde18f8" providerId="LiveId" clId="{01A57E1A-BDAF-4B12-A6E6-AA63DACB2625}"/>
    <pc:docChg chg="undo custSel modSld modMainMaster">
      <pc:chgData name="Thomas Studer" userId="a6b292829dde18f8" providerId="LiveId" clId="{01A57E1A-BDAF-4B12-A6E6-AA63DACB2625}" dt="2021-08-10T08:35:24.611" v="424"/>
      <pc:docMkLst>
        <pc:docMk/>
      </pc:docMkLst>
      <pc:sldChg chg="modSp mod">
        <pc:chgData name="Thomas Studer" userId="a6b292829dde18f8" providerId="LiveId" clId="{01A57E1A-BDAF-4B12-A6E6-AA63DACB2625}" dt="2021-08-10T07:46:38.516" v="276" actId="20577"/>
        <pc:sldMkLst>
          <pc:docMk/>
          <pc:sldMk cId="0" sldId="257"/>
        </pc:sldMkLst>
        <pc:spChg chg="mod">
          <ac:chgData name="Thomas Studer" userId="a6b292829dde18f8" providerId="LiveId" clId="{01A57E1A-BDAF-4B12-A6E6-AA63DACB2625}" dt="2021-08-10T07:46:38.516" v="276" actId="20577"/>
          <ac:spMkLst>
            <pc:docMk/>
            <pc:sldMk cId="0" sldId="257"/>
            <ac:spMk id="21" creationId="{00000000-0000-0000-0000-000000000000}"/>
          </ac:spMkLst>
        </pc:spChg>
      </pc:sldChg>
      <pc:sldChg chg="modSp mod">
        <pc:chgData name="Thomas Studer" userId="a6b292829dde18f8" providerId="LiveId" clId="{01A57E1A-BDAF-4B12-A6E6-AA63DACB2625}" dt="2021-08-10T07:48:11.518" v="329" actId="1076"/>
        <pc:sldMkLst>
          <pc:docMk/>
          <pc:sldMk cId="0" sldId="265"/>
        </pc:sldMkLst>
        <pc:picChg chg="mod modCrop">
          <ac:chgData name="Thomas Studer" userId="a6b292829dde18f8" providerId="LiveId" clId="{01A57E1A-BDAF-4B12-A6E6-AA63DACB2625}" dt="2021-08-10T07:48:11.518" v="329" actId="1076"/>
          <ac:picMkLst>
            <pc:docMk/>
            <pc:sldMk cId="0" sldId="265"/>
            <ac:picMk id="4" creationId="{00000000-0000-0000-0000-000000000000}"/>
          </ac:picMkLst>
        </pc:picChg>
      </pc:sldChg>
      <pc:sldChg chg="modSp mod">
        <pc:chgData name="Thomas Studer" userId="a6b292829dde18f8" providerId="LiveId" clId="{01A57E1A-BDAF-4B12-A6E6-AA63DACB2625}" dt="2021-08-10T07:57:24.255" v="378" actId="1076"/>
        <pc:sldMkLst>
          <pc:docMk/>
          <pc:sldMk cId="2803284332" sldId="268"/>
        </pc:sldMkLst>
        <pc:spChg chg="mod">
          <ac:chgData name="Thomas Studer" userId="a6b292829dde18f8" providerId="LiveId" clId="{01A57E1A-BDAF-4B12-A6E6-AA63DACB2625}" dt="2021-08-10T05:48:53.071" v="54" actId="20577"/>
          <ac:spMkLst>
            <pc:docMk/>
            <pc:sldMk cId="2803284332" sldId="268"/>
            <ac:spMk id="3" creationId="{00000000-0000-0000-0000-000000000000}"/>
          </ac:spMkLst>
        </pc:spChg>
        <pc:spChg chg="mod">
          <ac:chgData name="Thomas Studer" userId="a6b292829dde18f8" providerId="LiveId" clId="{01A57E1A-BDAF-4B12-A6E6-AA63DACB2625}" dt="2021-08-10T07:57:24.255" v="378" actId="1076"/>
          <ac:spMkLst>
            <pc:docMk/>
            <pc:sldMk cId="2803284332" sldId="268"/>
            <ac:spMk id="10" creationId="{00000000-0000-0000-0000-000000000000}"/>
          </ac:spMkLst>
        </pc:spChg>
      </pc:sldChg>
      <pc:sldChg chg="addSp delSp modSp mod modClrScheme chgLayout">
        <pc:chgData name="Thomas Studer" userId="a6b292829dde18f8" providerId="LiveId" clId="{01A57E1A-BDAF-4B12-A6E6-AA63DACB2625}" dt="2021-08-10T06:06:57.457" v="194"/>
        <pc:sldMkLst>
          <pc:docMk/>
          <pc:sldMk cId="3408091465" sldId="271"/>
        </pc:sldMkLst>
        <pc:spChg chg="mod ord">
          <ac:chgData name="Thomas Studer" userId="a6b292829dde18f8" providerId="LiveId" clId="{01A57E1A-BDAF-4B12-A6E6-AA63DACB2625}" dt="2021-08-10T06:04:32.155" v="176" actId="6264"/>
          <ac:spMkLst>
            <pc:docMk/>
            <pc:sldMk cId="3408091465" sldId="271"/>
            <ac:spMk id="2" creationId="{00000000-0000-0000-0000-000000000000}"/>
          </ac:spMkLst>
        </pc:spChg>
        <pc:spChg chg="mod ord">
          <ac:chgData name="Thomas Studer" userId="a6b292829dde18f8" providerId="LiveId" clId="{01A57E1A-BDAF-4B12-A6E6-AA63DACB2625}" dt="2021-08-10T06:04:32.155" v="176" actId="6264"/>
          <ac:spMkLst>
            <pc:docMk/>
            <pc:sldMk cId="3408091465" sldId="271"/>
            <ac:spMk id="3" creationId="{00000000-0000-0000-0000-000000000000}"/>
          </ac:spMkLst>
        </pc:spChg>
        <pc:spChg chg="add del mod ord">
          <ac:chgData name="Thomas Studer" userId="a6b292829dde18f8" providerId="LiveId" clId="{01A57E1A-BDAF-4B12-A6E6-AA63DACB2625}" dt="2021-08-10T05:58:53.892" v="135"/>
          <ac:spMkLst>
            <pc:docMk/>
            <pc:sldMk cId="3408091465" sldId="271"/>
            <ac:spMk id="4" creationId="{7F496B9F-DDAE-4341-ACDF-53E7F78058FB}"/>
          </ac:spMkLst>
        </pc:spChg>
        <pc:spChg chg="add del mod">
          <ac:chgData name="Thomas Studer" userId="a6b292829dde18f8" providerId="LiveId" clId="{01A57E1A-BDAF-4B12-A6E6-AA63DACB2625}" dt="2021-08-10T06:04:32.155" v="176" actId="6264"/>
          <ac:spMkLst>
            <pc:docMk/>
            <pc:sldMk cId="3408091465" sldId="271"/>
            <ac:spMk id="5" creationId="{A7CE582C-7F2D-452E-8912-55B1D4A95192}"/>
          </ac:spMkLst>
        </pc:spChg>
        <pc:spChg chg="add del mod">
          <ac:chgData name="Thomas Studer" userId="a6b292829dde18f8" providerId="LiveId" clId="{01A57E1A-BDAF-4B12-A6E6-AA63DACB2625}" dt="2021-08-10T06:04:32.155" v="176" actId="6264"/>
          <ac:spMkLst>
            <pc:docMk/>
            <pc:sldMk cId="3408091465" sldId="271"/>
            <ac:spMk id="6" creationId="{4AFB7EF7-EDCF-48CB-8753-14BB7E02E113}"/>
          </ac:spMkLst>
        </pc:spChg>
        <pc:spChg chg="add del mod">
          <ac:chgData name="Thomas Studer" userId="a6b292829dde18f8" providerId="LiveId" clId="{01A57E1A-BDAF-4B12-A6E6-AA63DACB2625}" dt="2021-08-10T06:04:32.155" v="176" actId="6264"/>
          <ac:spMkLst>
            <pc:docMk/>
            <pc:sldMk cId="3408091465" sldId="271"/>
            <ac:spMk id="9" creationId="{911F671A-1C28-422B-9AD5-4720820FF8D4}"/>
          </ac:spMkLst>
        </pc:spChg>
        <pc:spChg chg="mod">
          <ac:chgData name="Thomas Studer" userId="a6b292829dde18f8" providerId="LiveId" clId="{01A57E1A-BDAF-4B12-A6E6-AA63DACB2625}" dt="2021-08-10T06:06:26.028" v="187" actId="1076"/>
          <ac:spMkLst>
            <pc:docMk/>
            <pc:sldMk cId="3408091465" sldId="271"/>
            <ac:spMk id="10" creationId="{00000000-0000-0000-0000-000000000000}"/>
          </ac:spMkLst>
        </pc:spChg>
        <pc:spChg chg="add del mod">
          <ac:chgData name="Thomas Studer" userId="a6b292829dde18f8" providerId="LiveId" clId="{01A57E1A-BDAF-4B12-A6E6-AA63DACB2625}" dt="2021-08-10T06:05:16.095" v="178" actId="478"/>
          <ac:spMkLst>
            <pc:docMk/>
            <pc:sldMk cId="3408091465" sldId="271"/>
            <ac:spMk id="12" creationId="{D45D1800-3FD1-4513-879F-9D4E7508416D}"/>
          </ac:spMkLst>
        </pc:spChg>
        <pc:spChg chg="add del mod">
          <ac:chgData name="Thomas Studer" userId="a6b292829dde18f8" providerId="LiveId" clId="{01A57E1A-BDAF-4B12-A6E6-AA63DACB2625}" dt="2021-08-10T06:05:46.971" v="180" actId="931"/>
          <ac:spMkLst>
            <pc:docMk/>
            <pc:sldMk cId="3408091465" sldId="271"/>
            <ac:spMk id="14" creationId="{245E5D4D-52E9-4AEA-9676-F36766D8C70E}"/>
          </ac:spMkLst>
        </pc:spChg>
        <pc:picChg chg="del mod">
          <ac:chgData name="Thomas Studer" userId="a6b292829dde18f8" providerId="LiveId" clId="{01A57E1A-BDAF-4B12-A6E6-AA63DACB2625}" dt="2021-08-10T05:58:44.791" v="134" actId="21"/>
          <ac:picMkLst>
            <pc:docMk/>
            <pc:sldMk cId="3408091465" sldId="271"/>
            <ac:picMk id="7" creationId="{2FF32029-8F88-4214-995A-8A239BDC213F}"/>
          </ac:picMkLst>
        </pc:picChg>
        <pc:picChg chg="add del mod ord modCrop">
          <ac:chgData name="Thomas Studer" userId="a6b292829dde18f8" providerId="LiveId" clId="{01A57E1A-BDAF-4B12-A6E6-AA63DACB2625}" dt="2021-08-10T06:05:23.276" v="179" actId="478"/>
          <ac:picMkLst>
            <pc:docMk/>
            <pc:sldMk cId="3408091465" sldId="271"/>
            <ac:picMk id="8" creationId="{76AFA7AF-F322-400B-9C56-5976E60E7C65}"/>
          </ac:picMkLst>
        </pc:picChg>
        <pc:picChg chg="add mod ord">
          <ac:chgData name="Thomas Studer" userId="a6b292829dde18f8" providerId="LiveId" clId="{01A57E1A-BDAF-4B12-A6E6-AA63DACB2625}" dt="2021-08-10T06:06:57.457" v="194"/>
          <ac:picMkLst>
            <pc:docMk/>
            <pc:sldMk cId="3408091465" sldId="271"/>
            <ac:picMk id="16" creationId="{AEEE6584-8535-4E0B-81B3-1A1D4F090DCC}"/>
          </ac:picMkLst>
        </pc:picChg>
      </pc:sldChg>
      <pc:sldChg chg="modSp mod">
        <pc:chgData name="Thomas Studer" userId="a6b292829dde18f8" providerId="LiveId" clId="{01A57E1A-BDAF-4B12-A6E6-AA63DACB2625}" dt="2021-08-10T08:16:32.915" v="410" actId="207"/>
        <pc:sldMkLst>
          <pc:docMk/>
          <pc:sldMk cId="1345960727" sldId="275"/>
        </pc:sldMkLst>
        <pc:spChg chg="mod">
          <ac:chgData name="Thomas Studer" userId="a6b292829dde18f8" providerId="LiveId" clId="{01A57E1A-BDAF-4B12-A6E6-AA63DACB2625}" dt="2021-08-10T08:16:32.915" v="410" actId="207"/>
          <ac:spMkLst>
            <pc:docMk/>
            <pc:sldMk cId="1345960727" sldId="275"/>
            <ac:spMk id="3" creationId="{00000000-0000-0000-0000-000000000000}"/>
          </ac:spMkLst>
        </pc:spChg>
      </pc:sldChg>
      <pc:sldChg chg="modNotesTx">
        <pc:chgData name="Thomas Studer" userId="a6b292829dde18f8" providerId="LiveId" clId="{01A57E1A-BDAF-4B12-A6E6-AA63DACB2625}" dt="2021-08-10T05:49:23.300" v="65" actId="20577"/>
        <pc:sldMkLst>
          <pc:docMk/>
          <pc:sldMk cId="104217994" sldId="276"/>
        </pc:sldMkLst>
      </pc:sldChg>
      <pc:sldChg chg="addSp delSp modSp mod modClrScheme chgLayout">
        <pc:chgData name="Thomas Studer" userId="a6b292829dde18f8" providerId="LiveId" clId="{01A57E1A-BDAF-4B12-A6E6-AA63DACB2625}" dt="2021-08-10T06:07:59.654" v="207" actId="1076"/>
        <pc:sldMkLst>
          <pc:docMk/>
          <pc:sldMk cId="3134442366" sldId="277"/>
        </pc:sldMkLst>
        <pc:spChg chg="mod ord">
          <ac:chgData name="Thomas Studer" userId="a6b292829dde18f8" providerId="LiveId" clId="{01A57E1A-BDAF-4B12-A6E6-AA63DACB2625}" dt="2021-08-10T06:04:15.101" v="175" actId="6264"/>
          <ac:spMkLst>
            <pc:docMk/>
            <pc:sldMk cId="3134442366" sldId="277"/>
            <ac:spMk id="2" creationId="{00000000-0000-0000-0000-000000000000}"/>
          </ac:spMkLst>
        </pc:spChg>
        <pc:spChg chg="mod ord">
          <ac:chgData name="Thomas Studer" userId="a6b292829dde18f8" providerId="LiveId" clId="{01A57E1A-BDAF-4B12-A6E6-AA63DACB2625}" dt="2021-08-10T06:04:15.101" v="175" actId="6264"/>
          <ac:spMkLst>
            <pc:docMk/>
            <pc:sldMk cId="3134442366" sldId="277"/>
            <ac:spMk id="3" creationId="{00000000-0000-0000-0000-000000000000}"/>
          </ac:spMkLst>
        </pc:spChg>
        <pc:spChg chg="add del mod ord">
          <ac:chgData name="Thomas Studer" userId="a6b292829dde18f8" providerId="LiveId" clId="{01A57E1A-BDAF-4B12-A6E6-AA63DACB2625}" dt="2021-08-10T05:58:40.652" v="133"/>
          <ac:spMkLst>
            <pc:docMk/>
            <pc:sldMk cId="3134442366" sldId="277"/>
            <ac:spMk id="4" creationId="{5F999980-EF86-477A-9B9A-E2CC1692D2E1}"/>
          </ac:spMkLst>
        </pc:spChg>
        <pc:spChg chg="add del mod">
          <ac:chgData name="Thomas Studer" userId="a6b292829dde18f8" providerId="LiveId" clId="{01A57E1A-BDAF-4B12-A6E6-AA63DACB2625}" dt="2021-08-10T06:04:15.101" v="175" actId="6264"/>
          <ac:spMkLst>
            <pc:docMk/>
            <pc:sldMk cId="3134442366" sldId="277"/>
            <ac:spMk id="5" creationId="{9644820B-5122-4CD9-9511-3D5C2E839851}"/>
          </ac:spMkLst>
        </pc:spChg>
        <pc:spChg chg="add del mod">
          <ac:chgData name="Thomas Studer" userId="a6b292829dde18f8" providerId="LiveId" clId="{01A57E1A-BDAF-4B12-A6E6-AA63DACB2625}" dt="2021-08-10T06:04:15.101" v="175" actId="6264"/>
          <ac:spMkLst>
            <pc:docMk/>
            <pc:sldMk cId="3134442366" sldId="277"/>
            <ac:spMk id="6" creationId="{3A14C4EF-C586-4174-A6D7-715A7868F900}"/>
          </ac:spMkLst>
        </pc:spChg>
        <pc:spChg chg="mod">
          <ac:chgData name="Thomas Studer" userId="a6b292829dde18f8" providerId="LiveId" clId="{01A57E1A-BDAF-4B12-A6E6-AA63DACB2625}" dt="2021-08-10T06:07:59.654" v="207" actId="1076"/>
          <ac:spMkLst>
            <pc:docMk/>
            <pc:sldMk cId="3134442366" sldId="277"/>
            <ac:spMk id="10" creationId="{00000000-0000-0000-0000-000000000000}"/>
          </ac:spMkLst>
        </pc:spChg>
        <pc:spChg chg="add del mod">
          <ac:chgData name="Thomas Studer" userId="a6b292829dde18f8" providerId="LiveId" clId="{01A57E1A-BDAF-4B12-A6E6-AA63DACB2625}" dt="2021-08-10T06:04:15.101" v="175" actId="6264"/>
          <ac:spMkLst>
            <pc:docMk/>
            <pc:sldMk cId="3134442366" sldId="277"/>
            <ac:spMk id="11" creationId="{E6ECD130-40F8-4B1F-A18E-2B9B208505DF}"/>
          </ac:spMkLst>
        </pc:spChg>
        <pc:spChg chg="add del mod">
          <ac:chgData name="Thomas Studer" userId="a6b292829dde18f8" providerId="LiveId" clId="{01A57E1A-BDAF-4B12-A6E6-AA63DACB2625}" dt="2021-08-10T06:07:27.474" v="196" actId="931"/>
          <ac:spMkLst>
            <pc:docMk/>
            <pc:sldMk cId="3134442366" sldId="277"/>
            <ac:spMk id="13" creationId="{C6359054-9C6D-47CA-9E87-75FAB0E7A415}"/>
          </ac:spMkLst>
        </pc:spChg>
        <pc:picChg chg="add del mod">
          <ac:chgData name="Thomas Studer" userId="a6b292829dde18f8" providerId="LiveId" clId="{01A57E1A-BDAF-4B12-A6E6-AA63DACB2625}" dt="2021-08-10T05:58:37.131" v="132" actId="21"/>
          <ac:picMkLst>
            <pc:docMk/>
            <pc:sldMk cId="3134442366" sldId="277"/>
            <ac:picMk id="7" creationId="{CB8B8EE4-872F-4E55-91DD-A4978F868340}"/>
          </ac:picMkLst>
        </pc:picChg>
        <pc:picChg chg="del">
          <ac:chgData name="Thomas Studer" userId="a6b292829dde18f8" providerId="LiveId" clId="{01A57E1A-BDAF-4B12-A6E6-AA63DACB2625}" dt="2021-08-10T05:58:33.066" v="130" actId="21"/>
          <ac:picMkLst>
            <pc:docMk/>
            <pc:sldMk cId="3134442366" sldId="277"/>
            <ac:picMk id="8" creationId="{8D711759-453F-425B-8D29-3F1AFF4136C9}"/>
          </ac:picMkLst>
        </pc:picChg>
        <pc:picChg chg="add del mod ord">
          <ac:chgData name="Thomas Studer" userId="a6b292829dde18f8" providerId="LiveId" clId="{01A57E1A-BDAF-4B12-A6E6-AA63DACB2625}" dt="2021-08-10T06:07:22.116" v="195" actId="478"/>
          <ac:picMkLst>
            <pc:docMk/>
            <pc:sldMk cId="3134442366" sldId="277"/>
            <ac:picMk id="9" creationId="{30CBB613-1BEA-4E6D-9F3E-F1C7D9C67FEB}"/>
          </ac:picMkLst>
        </pc:picChg>
        <pc:picChg chg="add mod ord">
          <ac:chgData name="Thomas Studer" userId="a6b292829dde18f8" providerId="LiveId" clId="{01A57E1A-BDAF-4B12-A6E6-AA63DACB2625}" dt="2021-08-10T06:07:51.390" v="205" actId="1076"/>
          <ac:picMkLst>
            <pc:docMk/>
            <pc:sldMk cId="3134442366" sldId="277"/>
            <ac:picMk id="15" creationId="{C7E3DAB0-90DF-4F23-9A8D-BE11EE79F5D2}"/>
          </ac:picMkLst>
        </pc:picChg>
      </pc:sldChg>
      <pc:sldChg chg="addSp delSp modSp mod modClrScheme chgLayout">
        <pc:chgData name="Thomas Studer" userId="a6b292829dde18f8" providerId="LiveId" clId="{01A57E1A-BDAF-4B12-A6E6-AA63DACB2625}" dt="2021-08-10T06:09:43.332" v="221" actId="1076"/>
        <pc:sldMkLst>
          <pc:docMk/>
          <pc:sldMk cId="4277672076" sldId="278"/>
        </pc:sldMkLst>
        <pc:spChg chg="mod ord">
          <ac:chgData name="Thomas Studer" userId="a6b292829dde18f8" providerId="LiveId" clId="{01A57E1A-BDAF-4B12-A6E6-AA63DACB2625}" dt="2021-08-10T05:57:56.986" v="124" actId="700"/>
          <ac:spMkLst>
            <pc:docMk/>
            <pc:sldMk cId="4277672076" sldId="278"/>
            <ac:spMk id="2" creationId="{00000000-0000-0000-0000-000000000000}"/>
          </ac:spMkLst>
        </pc:spChg>
        <pc:spChg chg="mod ord">
          <ac:chgData name="Thomas Studer" userId="a6b292829dde18f8" providerId="LiveId" clId="{01A57E1A-BDAF-4B12-A6E6-AA63DACB2625}" dt="2021-08-10T05:57:56.986" v="124" actId="700"/>
          <ac:spMkLst>
            <pc:docMk/>
            <pc:sldMk cId="4277672076" sldId="278"/>
            <ac:spMk id="3" creationId="{00000000-0000-0000-0000-000000000000}"/>
          </ac:spMkLst>
        </pc:spChg>
        <pc:spChg chg="add del mod ord">
          <ac:chgData name="Thomas Studer" userId="a6b292829dde18f8" providerId="LiveId" clId="{01A57E1A-BDAF-4B12-A6E6-AA63DACB2625}" dt="2021-08-10T05:58:28.306" v="129"/>
          <ac:spMkLst>
            <pc:docMk/>
            <pc:sldMk cId="4277672076" sldId="278"/>
            <ac:spMk id="4" creationId="{2A3C5282-58B2-403A-86B0-3C9E14EB9E00}"/>
          </ac:spMkLst>
        </pc:spChg>
        <pc:spChg chg="add del mod">
          <ac:chgData name="Thomas Studer" userId="a6b292829dde18f8" providerId="LiveId" clId="{01A57E1A-BDAF-4B12-A6E6-AA63DACB2625}" dt="2021-08-10T06:08:19.184" v="209" actId="931"/>
          <ac:spMkLst>
            <pc:docMk/>
            <pc:sldMk cId="4277672076" sldId="278"/>
            <ac:spMk id="6" creationId="{58AA930C-0046-48E9-AF31-9E4E1108E36E}"/>
          </ac:spMkLst>
        </pc:spChg>
        <pc:spChg chg="mod">
          <ac:chgData name="Thomas Studer" userId="a6b292829dde18f8" providerId="LiveId" clId="{01A57E1A-BDAF-4B12-A6E6-AA63DACB2625}" dt="2021-08-10T06:09:43.332" v="221" actId="1076"/>
          <ac:spMkLst>
            <pc:docMk/>
            <pc:sldMk cId="4277672076" sldId="278"/>
            <ac:spMk id="10" creationId="{00000000-0000-0000-0000-000000000000}"/>
          </ac:spMkLst>
        </pc:spChg>
        <pc:picChg chg="add del mod">
          <ac:chgData name="Thomas Studer" userId="a6b292829dde18f8" providerId="LiveId" clId="{01A57E1A-BDAF-4B12-A6E6-AA63DACB2625}" dt="2021-08-10T06:08:15.428" v="208" actId="478"/>
          <ac:picMkLst>
            <pc:docMk/>
            <pc:sldMk cId="4277672076" sldId="278"/>
            <ac:picMk id="7" creationId="{9A37494B-34BE-4C7F-B2DE-0A6853022E44}"/>
          </ac:picMkLst>
        </pc:picChg>
        <pc:picChg chg="del mod">
          <ac:chgData name="Thomas Studer" userId="a6b292829dde18f8" providerId="LiveId" clId="{01A57E1A-BDAF-4B12-A6E6-AA63DACB2625}" dt="2021-08-10T05:58:20.445" v="128" actId="21"/>
          <ac:picMkLst>
            <pc:docMk/>
            <pc:sldMk cId="4277672076" sldId="278"/>
            <ac:picMk id="8" creationId="{A36F199F-541F-4AF4-BD4E-4BEBFB4D5953}"/>
          </ac:picMkLst>
        </pc:picChg>
        <pc:picChg chg="add mod ord">
          <ac:chgData name="Thomas Studer" userId="a6b292829dde18f8" providerId="LiveId" clId="{01A57E1A-BDAF-4B12-A6E6-AA63DACB2625}" dt="2021-08-10T06:08:38.433" v="219" actId="1076"/>
          <ac:picMkLst>
            <pc:docMk/>
            <pc:sldMk cId="4277672076" sldId="278"/>
            <ac:picMk id="11" creationId="{CF375D7B-5ED7-49A5-B1C8-442CD76A8AB6}"/>
          </ac:picMkLst>
        </pc:picChg>
      </pc:sldChg>
      <pc:sldChg chg="addSp delSp modSp mod modClrScheme chgLayout">
        <pc:chgData name="Thomas Studer" userId="a6b292829dde18f8" providerId="LiveId" clId="{01A57E1A-BDAF-4B12-A6E6-AA63DACB2625}" dt="2021-08-10T06:10:12.865" v="232" actId="1076"/>
        <pc:sldMkLst>
          <pc:docMk/>
          <pc:sldMk cId="3262946257" sldId="279"/>
        </pc:sldMkLst>
        <pc:spChg chg="mod ord">
          <ac:chgData name="Thomas Studer" userId="a6b292829dde18f8" providerId="LiveId" clId="{01A57E1A-BDAF-4B12-A6E6-AA63DACB2625}" dt="2021-08-10T05:58:01.522" v="125" actId="700"/>
          <ac:spMkLst>
            <pc:docMk/>
            <pc:sldMk cId="3262946257" sldId="279"/>
            <ac:spMk id="2" creationId="{00000000-0000-0000-0000-000000000000}"/>
          </ac:spMkLst>
        </pc:spChg>
        <pc:spChg chg="mod ord">
          <ac:chgData name="Thomas Studer" userId="a6b292829dde18f8" providerId="LiveId" clId="{01A57E1A-BDAF-4B12-A6E6-AA63DACB2625}" dt="2021-08-10T05:58:01.522" v="125" actId="700"/>
          <ac:spMkLst>
            <pc:docMk/>
            <pc:sldMk cId="3262946257" sldId="279"/>
            <ac:spMk id="3" creationId="{00000000-0000-0000-0000-000000000000}"/>
          </ac:spMkLst>
        </pc:spChg>
        <pc:spChg chg="add del mod ord">
          <ac:chgData name="Thomas Studer" userId="a6b292829dde18f8" providerId="LiveId" clId="{01A57E1A-BDAF-4B12-A6E6-AA63DACB2625}" dt="2021-08-10T05:59:03.875" v="137"/>
          <ac:spMkLst>
            <pc:docMk/>
            <pc:sldMk cId="3262946257" sldId="279"/>
            <ac:spMk id="4" creationId="{CD97BF16-8927-4FFD-A17E-75D171C3249F}"/>
          </ac:spMkLst>
        </pc:spChg>
        <pc:spChg chg="add del mod">
          <ac:chgData name="Thomas Studer" userId="a6b292829dde18f8" providerId="LiveId" clId="{01A57E1A-BDAF-4B12-A6E6-AA63DACB2625}" dt="2021-08-10T06:09:57.876" v="223" actId="931"/>
          <ac:spMkLst>
            <pc:docMk/>
            <pc:sldMk cId="3262946257" sldId="279"/>
            <ac:spMk id="6" creationId="{FAC2264E-9772-4DA7-8761-AC78551D4311}"/>
          </ac:spMkLst>
        </pc:spChg>
        <pc:spChg chg="mod">
          <ac:chgData name="Thomas Studer" userId="a6b292829dde18f8" providerId="LiveId" clId="{01A57E1A-BDAF-4B12-A6E6-AA63DACB2625}" dt="2021-08-10T06:10:12.865" v="232" actId="1076"/>
          <ac:spMkLst>
            <pc:docMk/>
            <pc:sldMk cId="3262946257" sldId="279"/>
            <ac:spMk id="10" creationId="{00000000-0000-0000-0000-000000000000}"/>
          </ac:spMkLst>
        </pc:spChg>
        <pc:picChg chg="add del mod">
          <ac:chgData name="Thomas Studer" userId="a6b292829dde18f8" providerId="LiveId" clId="{01A57E1A-BDAF-4B12-A6E6-AA63DACB2625}" dt="2021-08-10T06:09:54.623" v="222" actId="478"/>
          <ac:picMkLst>
            <pc:docMk/>
            <pc:sldMk cId="3262946257" sldId="279"/>
            <ac:picMk id="7" creationId="{58C5ADE0-A927-45E5-BD11-D070F6AF15EE}"/>
          </ac:picMkLst>
        </pc:picChg>
        <pc:picChg chg="del">
          <ac:chgData name="Thomas Studer" userId="a6b292829dde18f8" providerId="LiveId" clId="{01A57E1A-BDAF-4B12-A6E6-AA63DACB2625}" dt="2021-08-10T05:58:59.181" v="136" actId="21"/>
          <ac:picMkLst>
            <pc:docMk/>
            <pc:sldMk cId="3262946257" sldId="279"/>
            <ac:picMk id="8" creationId="{C6BC6802-F750-4B19-92BD-82459EFCA7BA}"/>
          </ac:picMkLst>
        </pc:picChg>
        <pc:picChg chg="add mod ord">
          <ac:chgData name="Thomas Studer" userId="a6b292829dde18f8" providerId="LiveId" clId="{01A57E1A-BDAF-4B12-A6E6-AA63DACB2625}" dt="2021-08-10T06:10:09.092" v="230" actId="1076"/>
          <ac:picMkLst>
            <pc:docMk/>
            <pc:sldMk cId="3262946257" sldId="279"/>
            <ac:picMk id="11" creationId="{ED9BCEF9-845A-4BCA-A8C1-1B31FD1DAC3F}"/>
          </ac:picMkLst>
        </pc:picChg>
      </pc:sldChg>
      <pc:sldChg chg="modSp mod">
        <pc:chgData name="Thomas Studer" userId="a6b292829dde18f8" providerId="LiveId" clId="{01A57E1A-BDAF-4B12-A6E6-AA63DACB2625}" dt="2021-08-10T08:07:32.931" v="379" actId="255"/>
        <pc:sldMkLst>
          <pc:docMk/>
          <pc:sldMk cId="3625017863" sldId="280"/>
        </pc:sldMkLst>
        <pc:spChg chg="mod">
          <ac:chgData name="Thomas Studer" userId="a6b292829dde18f8" providerId="LiveId" clId="{01A57E1A-BDAF-4B12-A6E6-AA63DACB2625}" dt="2021-08-10T07:47:02.808" v="299" actId="6549"/>
          <ac:spMkLst>
            <pc:docMk/>
            <pc:sldMk cId="3625017863" sldId="280"/>
            <ac:spMk id="7" creationId="{00000000-0000-0000-0000-000000000000}"/>
          </ac:spMkLst>
        </pc:spChg>
        <pc:graphicFrameChg chg="mod modGraphic">
          <ac:chgData name="Thomas Studer" userId="a6b292829dde18f8" providerId="LiveId" clId="{01A57E1A-BDAF-4B12-A6E6-AA63DACB2625}" dt="2021-08-10T08:07:32.931" v="379" actId="255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Chg chg="modSp mod chgLayout">
        <pc:chgData name="Thomas Studer" userId="a6b292829dde18f8" providerId="LiveId" clId="{01A57E1A-BDAF-4B12-A6E6-AA63DACB2625}" dt="2021-08-10T07:49:47.615" v="347" actId="20577"/>
        <pc:sldMkLst>
          <pc:docMk/>
          <pc:sldMk cId="3395997447" sldId="281"/>
        </pc:sldMkLst>
        <pc:spChg chg="mod ord">
          <ac:chgData name="Thomas Studer" userId="a6b292829dde18f8" providerId="LiveId" clId="{01A57E1A-BDAF-4B12-A6E6-AA63DACB2625}" dt="2021-08-10T07:49:47.615" v="347" actId="20577"/>
          <ac:spMkLst>
            <pc:docMk/>
            <pc:sldMk cId="3395997447" sldId="281"/>
            <ac:spMk id="2" creationId="{C66D93A9-0747-4B10-9EEA-FC38EBA023FC}"/>
          </ac:spMkLst>
        </pc:spChg>
      </pc:sldChg>
      <pc:sldChg chg="modSp mod">
        <pc:chgData name="Thomas Studer" userId="a6b292829dde18f8" providerId="LiveId" clId="{01A57E1A-BDAF-4B12-A6E6-AA63DACB2625}" dt="2021-08-10T08:35:24.611" v="424"/>
        <pc:sldMkLst>
          <pc:docMk/>
          <pc:sldMk cId="1199914588" sldId="282"/>
        </pc:sldMkLst>
        <pc:spChg chg="mod">
          <ac:chgData name="Thomas Studer" userId="a6b292829dde18f8" providerId="LiveId" clId="{01A57E1A-BDAF-4B12-A6E6-AA63DACB2625}" dt="2021-08-10T07:47:36.834" v="325" actId="20577"/>
          <ac:spMkLst>
            <pc:docMk/>
            <pc:sldMk cId="1199914588" sldId="282"/>
            <ac:spMk id="20" creationId="{0554A883-DD8B-4023-9899-F4894426A176}"/>
          </ac:spMkLst>
        </pc:spChg>
        <pc:graphicFrameChg chg="mod modGraphic">
          <ac:chgData name="Thomas Studer" userId="a6b292829dde18f8" providerId="LiveId" clId="{01A57E1A-BDAF-4B12-A6E6-AA63DACB2625}" dt="2021-08-10T08:35:24.611" v="424"/>
          <ac:graphicFrameMkLst>
            <pc:docMk/>
            <pc:sldMk cId="1199914588" sldId="282"/>
            <ac:graphicFrameMk id="4" creationId="{58264EF0-60AD-4CA3-8586-B4FDC766A81D}"/>
          </ac:graphicFrameMkLst>
        </pc:graphicFrameChg>
        <pc:graphicFrameChg chg="modGraphic">
          <ac:chgData name="Thomas Studer" userId="a6b292829dde18f8" providerId="LiveId" clId="{01A57E1A-BDAF-4B12-A6E6-AA63DACB2625}" dt="2021-08-10T07:47:40.470" v="326" actId="20577"/>
          <ac:graphicFrameMkLst>
            <pc:docMk/>
            <pc:sldMk cId="1199914588" sldId="282"/>
            <ac:graphicFrameMk id="12" creationId="{01DB2742-5288-453D-B936-989E9C3FB32D}"/>
          </ac:graphicFrameMkLst>
        </pc:graphicFrameChg>
      </pc:sldChg>
      <pc:sldMasterChg chg="modSp mod addSldLayout delSldLayout modSldLayout">
        <pc:chgData name="Thomas Studer" userId="a6b292829dde18f8" providerId="LiveId" clId="{01A57E1A-BDAF-4B12-A6E6-AA63DACB2625}" dt="2021-08-10T08:17:18.565" v="414" actId="207"/>
        <pc:sldMasterMkLst>
          <pc:docMk/>
          <pc:sldMasterMk cId="4240431826" sldId="2147483648"/>
        </pc:sldMasterMkLst>
        <pc:spChg chg="mod">
          <ac:chgData name="Thomas Studer" userId="a6b292829dde18f8" providerId="LiveId" clId="{01A57E1A-BDAF-4B12-A6E6-AA63DACB2625}" dt="2021-08-10T05:57:13.229" v="121" actId="14100"/>
          <ac:spMkLst>
            <pc:docMk/>
            <pc:sldMasterMk cId="4240431826" sldId="2147483648"/>
            <ac:spMk id="2" creationId="{C1C0577D-2487-4B88-9A6B-3EC389DA4CDD}"/>
          </ac:spMkLst>
        </pc:spChg>
        <pc:spChg chg="mod">
          <ac:chgData name="Thomas Studer" userId="a6b292829dde18f8" providerId="LiveId" clId="{01A57E1A-BDAF-4B12-A6E6-AA63DACB2625}" dt="2021-08-10T08:17:18.565" v="414" actId="207"/>
          <ac:spMkLst>
            <pc:docMk/>
            <pc:sldMasterMk cId="4240431826" sldId="2147483648"/>
            <ac:spMk id="7" creationId="{A654E9B8-FACC-4D43-8C58-F0ADDF4BE3ED}"/>
          </ac:spMkLst>
        </pc:spChg>
        <pc:picChg chg="mod">
          <ac:chgData name="Thomas Studer" userId="a6b292829dde18f8" providerId="LiveId" clId="{01A57E1A-BDAF-4B12-A6E6-AA63DACB2625}" dt="2021-08-10T05:57:07.067" v="120" actId="1076"/>
          <ac:picMkLst>
            <pc:docMk/>
            <pc:sldMasterMk cId="4240431826" sldId="2147483648"/>
            <ac:picMk id="8" creationId="{ABC66BC4-895D-4186-92AD-DDE005AEFB74}"/>
          </ac:picMkLst>
        </pc:picChg>
        <pc:sldLayoutChg chg="modSp add mod modTransition">
          <pc:chgData name="Thomas Studer" userId="a6b292829dde18f8" providerId="LiveId" clId="{01A57E1A-BDAF-4B12-A6E6-AA63DACB2625}" dt="2021-08-10T05:54:12.254" v="109" actId="14100"/>
          <pc:sldLayoutMkLst>
            <pc:docMk/>
            <pc:sldMasterMk cId="4240431826" sldId="2147483648"/>
            <pc:sldLayoutMk cId="3412323928" sldId="2147483661"/>
          </pc:sldLayoutMkLst>
          <pc:spChg chg="mod">
            <ac:chgData name="Thomas Studer" userId="a6b292829dde18f8" providerId="LiveId" clId="{01A57E1A-BDAF-4B12-A6E6-AA63DACB2625}" dt="2021-08-10T05:54:12.254" v="109" actId="14100"/>
            <ac:spMkLst>
              <pc:docMk/>
              <pc:sldMasterMk cId="4240431826" sldId="2147483648"/>
              <pc:sldLayoutMk cId="3412323928" sldId="2147483661"/>
              <ac:spMk id="3" creationId="{93C91AFF-E3DF-435B-90F1-C3F1515A2D92}"/>
            </ac:spMkLst>
          </pc:spChg>
          <pc:spChg chg="mod">
            <ac:chgData name="Thomas Studer" userId="a6b292829dde18f8" providerId="LiveId" clId="{01A57E1A-BDAF-4B12-A6E6-AA63DACB2625}" dt="2021-08-10T05:53:57.531" v="107" actId="1076"/>
            <ac:spMkLst>
              <pc:docMk/>
              <pc:sldMasterMk cId="4240431826" sldId="2147483648"/>
              <pc:sldLayoutMk cId="3412323928" sldId="2147483661"/>
              <ac:spMk id="4" creationId="{09F399DB-8263-4814-BAEA-3A583EE88267}"/>
            </ac:spMkLst>
          </pc:spChg>
        </pc:sldLayoutChg>
        <pc:sldLayoutChg chg="new del mod">
          <pc:chgData name="Thomas Studer" userId="a6b292829dde18f8" providerId="LiveId" clId="{01A57E1A-BDAF-4B12-A6E6-AA63DACB2625}" dt="2021-08-10T05:51:08.704" v="74" actId="11236"/>
          <pc:sldLayoutMkLst>
            <pc:docMk/>
            <pc:sldMasterMk cId="4240431826" sldId="2147483648"/>
            <pc:sldLayoutMk cId="3471485843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3A323-9886-47B6-AFF3-4E5616990F9C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AC2CC-88BA-4188-A785-40E0AD13D68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82494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468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7220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48900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Bauernhaus aus </a:t>
            </a:r>
            <a:r>
              <a:rPr lang="de-CH" dirty="0" err="1"/>
              <a:t>Tentlingen</a:t>
            </a:r>
            <a:r>
              <a:rPr lang="de-CH" dirty="0"/>
              <a:t> FR, 17. Jahrhundert</a:t>
            </a:r>
          </a:p>
          <a:p>
            <a:r>
              <a:rPr lang="de-CH" dirty="0"/>
              <a:t>Als das Haus gebaut wurde, betrieb man in der Region noch Ackerbau. In der Scheune drosch man Unmengen von Getreide.</a:t>
            </a:r>
          </a:p>
          <a:p>
            <a:r>
              <a:rPr lang="de-DE" dirty="0"/>
              <a:t>Wohnteil, Scheune und Stall bildeten ursprünglich eine lange Hauptfassade. Als Folge des wirtschaftlichen Wandels wurde das </a:t>
            </a:r>
            <a:r>
              <a:rPr lang="de-DE" dirty="0" err="1"/>
              <a:t>längsgerichtete</a:t>
            </a:r>
            <a:r>
              <a:rPr lang="de-DE" dirty="0"/>
              <a:t> Gebäude mit flachem Dach, wie es die Scheune noch trägt, umgestaltet. Hausbesitzer Joseph </a:t>
            </a:r>
            <a:r>
              <a:rPr lang="de-DE" dirty="0" err="1"/>
              <a:t>Corpataux</a:t>
            </a:r>
            <a:r>
              <a:rPr lang="de-DE" dirty="0"/>
              <a:t> </a:t>
            </a:r>
            <a:r>
              <a:rPr lang="de-DE" dirty="0" err="1"/>
              <a:t>liess</a:t>
            </a:r>
            <a:r>
              <a:rPr lang="de-DE" dirty="0"/>
              <a:t> 1790 den Wohnteil um 90 Grad drehen, quer zu Scheune und Stall. Das Gebäude erhielt nun ein ganz anderes Aussehen.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90053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3917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13940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13680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12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85605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13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1034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06278-7B1B-48AF-95B5-19CF8F5D6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363600"/>
            <a:ext cx="9144000" cy="1180570"/>
          </a:xfrm>
        </p:spPr>
        <p:txBody>
          <a:bodyPr anchor="ctr">
            <a:normAutofit/>
          </a:bodyPr>
          <a:lstStyle>
            <a:lvl1pPr algn="l">
              <a:defRPr sz="4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pic>
        <p:nvPicPr>
          <p:cNvPr id="9" name="Grafik 8" descr="Ein Bild, das Gras, draußen, Baum, Kuh enthält.&#10;&#10;Automatisch generierte Beschreibung">
            <a:extLst>
              <a:ext uri="{FF2B5EF4-FFF2-40B4-BE49-F238E27FC236}">
                <a16:creationId xmlns:a16="http://schemas.microsoft.com/office/drawing/2014/main" id="{E841722B-0087-4F8F-BA43-FF3FC3C6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00" y="1609725"/>
            <a:ext cx="10275831" cy="5191125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62BF59E-BCF4-4A84-8C7F-FFC47E55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pPr/>
              <a:t>26.01.2022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C77832-7A5A-44CE-91B8-D6E2B67FB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7C75512-6B40-4B19-A16C-4572679B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53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691DE-58F7-457D-942D-6893D21AA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395C39F-77D8-446C-A3B0-9A3401D2DA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59ED8C-4CB6-4CE4-A351-A2F78D17F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BB0CBF5-97B2-4D47-8D48-9FD652C8D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EC9ED4-FB73-450F-B78E-30B6E46DD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A340AB5-2B3C-4D0B-B9B2-49AE75D51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6765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C9C62-FF3D-43A1-9EE2-B87AEC5E7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81EA6FB-4C98-476E-9007-C5D49B9C0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05F6A2-14C5-4E31-866F-78879D52E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A3594-E902-4083-9E85-2794292C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7B1BD5-93E4-4AD4-A1CD-35010C3A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44529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7ACD02B-20E3-477A-8A04-EB9E8BB58A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D31EF7A-E879-4F9F-A181-5ED99A3F1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88DE81-EABB-49A0-93A4-E8AFBD6B5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25A56D1-62C1-4049-8C6D-F34121DEF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B2490C-82F9-427A-AC98-D02180C20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9122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0AD94F0-A35B-4585-A7C5-BA4559AE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0426410-D67E-43E3-8D96-F10596289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F4E568C3-E1CA-4DB1-9F29-02A310C16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5A650DE-3A89-40A8-A732-6C36A839A6F8}" type="slidenum">
              <a:rPr lang="de-DE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9E05AF4-031E-493F-93F3-9B90D6297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96012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434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3E04A5-03D6-4B80-8A6F-AFC2A18B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482BE1-CE4B-4FF7-8A53-3D904A7A6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CB66CC-B5F0-4ACD-A394-9C64985D8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06C04B-C02E-4DC9-898D-C2245C4E6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6A2794-C688-4AA3-BDB1-95A15C7B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9338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0BA0B-9ECD-4E47-A03C-0675864AB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8840B3C-A518-4380-AB3D-4A7A13103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0DA029-2BAC-4FAC-A9FC-FCF4CEADE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C0ECB7-6072-49D3-8887-79DAC6511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6B3B36-502B-48F6-8EC6-13245D4B9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5894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87A3B-C557-47D3-9024-80BFFF0A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3C91AFF-E3DF-435B-90F1-C3F1515A2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F399DB-8263-4814-BAEA-3A583EE88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255F898-BD72-4A71-B0F2-21E5E3291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758D22-E1EC-489F-8F98-4C1F961A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1869E3-D15A-4356-848B-CE41310A8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0237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yout_Häu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87A3B-C557-47D3-9024-80BFFF0AA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3C91AFF-E3DF-435B-90F1-C3F1515A2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F399DB-8263-4814-BAEA-3A583EE88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600" y="3420000"/>
            <a:ext cx="3852000" cy="28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255F898-BD72-4A71-B0F2-21E5E3291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758D22-E1EC-489F-8F98-4C1F961A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1869E3-D15A-4356-848B-CE41310A8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2323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C59154-5C23-41D2-AABE-0BF36AE6D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1EC94E7-21B3-4B7A-8CA3-2515D8FB5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E4E40B7-C40B-4B45-8ADE-DF7C8368A3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1113BC0-EEDD-4EFD-BF60-02FF870C5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ACEBF08-39E1-486E-8C2C-780F1C81B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4466F8F-8D58-4627-A396-67332013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6E86ED0-65FE-4932-B0BC-78836E85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1EC82B2-3596-4725-B70C-2C324B9B0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03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73B228-FD49-428E-94BA-132ED8D9E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C4D757-1CD6-4806-B502-DAA38D972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B9D37B-55B1-4CD4-A682-0A33E1DCA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957A15-BBD1-4466-8535-9FD15A69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94050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4E33B3E-16A0-4853-84FD-77E2149E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B304BDA-BC26-4BE0-97FC-93D0A4B61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9F1456-EFA7-436C-A01F-4DEF4FD0D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45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AEBBDE-ADB2-40D2-9670-1D4F98B32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910FCE-7AE0-402E-9A8C-DD5461FE0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F2C8DA3-8368-4114-AD88-E2AD392FF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996407-07B4-46BF-AB4F-483C0DBBF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7011-670D-4C1C-962B-AFA0E8BFEEA9}" type="datetimeFigureOut">
              <a:rPr lang="de-CH" smtClean="0"/>
              <a:t>26.01.2022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F809AB-E24A-434B-BE73-53A4A7785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C0D667D-0696-46AA-8B1D-7DDF158E0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1024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A654E9B8-FACC-4D43-8C58-F0ADDF4BE3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524000"/>
            <a:ext cx="12192000" cy="5334000"/>
          </a:xfrm>
          <a:prstGeom prst="rect">
            <a:avLst/>
          </a:prstGeom>
          <a:solidFill>
            <a:srgbClr val="C6A170">
              <a:alpha val="50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BC66BC4-895D-4186-92AD-DDE005AEFB7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807" y="38412"/>
            <a:ext cx="2192193" cy="1472079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1C0577D-2487-4B88-9A6B-3EC389DA4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7AC94C-5EC8-465F-B32B-5209B575D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1699404"/>
            <a:ext cx="10849800" cy="4477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BB8845-3ED4-4F1D-B6AD-C4B74E1BF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4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95007011-670D-4C1C-962B-AFA0E8BFEEA9}" type="datetimeFigureOut">
              <a:rPr lang="de-CH" smtClean="0"/>
              <a:pPr/>
              <a:t>26.01.2022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5CA3DB-0E23-4866-A753-8E5B9B259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715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5ABCAD-773C-49E4-A070-CDC2950A12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DE45ADD-36AC-4BF6-96B6-1C7DD57FFE30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4043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12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1.jpeg"/><Relationship Id="rId5" Type="http://schemas.microsoft.com/office/2007/relationships/hdphoto" Target="../media/hdphoto2.wdp"/><Relationship Id="rId10" Type="http://schemas.openxmlformats.org/officeDocument/2006/relationships/image" Target="../media/image20.jpeg"/><Relationship Id="rId4" Type="http://schemas.openxmlformats.org/officeDocument/2006/relationships/image" Target="../media/image16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E5E998-3392-470A-A7AC-8136AEBC28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Herzlich Willkommen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49495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Kurszentrum – Kursthemen</a:t>
            </a:r>
          </a:p>
        </p:txBody>
      </p:sp>
      <p:grpSp>
        <p:nvGrpSpPr>
          <p:cNvPr id="8" name="Gruppieren 1">
            <a:extLst>
              <a:ext uri="{FF2B5EF4-FFF2-40B4-BE49-F238E27FC236}">
                <a16:creationId xmlns:a16="http://schemas.microsoft.com/office/drawing/2014/main" id="{F0A96C17-1944-4C5B-BC95-418EEE73B0BC}"/>
              </a:ext>
            </a:extLst>
          </p:cNvPr>
          <p:cNvGrpSpPr/>
          <p:nvPr/>
        </p:nvGrpSpPr>
        <p:grpSpPr>
          <a:xfrm>
            <a:off x="619125" y="1905000"/>
            <a:ext cx="2552700" cy="2283857"/>
            <a:chOff x="609600" y="1905000"/>
            <a:chExt cx="2552700" cy="2283857"/>
          </a:xfrm>
        </p:grpSpPr>
        <p:pic>
          <p:nvPicPr>
            <p:cNvPr id="3" name="Grafik 1" descr="Ein Bild, das Text, draußen enthält.&#10;&#10;Automatisch generierte Beschreibung">
              <a:extLst>
                <a:ext uri="{FF2B5EF4-FFF2-40B4-BE49-F238E27FC236}">
                  <a16:creationId xmlns:a16="http://schemas.microsoft.com/office/drawing/2014/main" id="{CD246CC4-A20D-4D4B-B341-006A07B88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" y="1905000"/>
              <a:ext cx="2552700" cy="1914525"/>
            </a:xfrm>
            <a:prstGeom prst="rect">
              <a:avLst/>
            </a:prstGeom>
          </p:spPr>
        </p:pic>
        <p:sp>
          <p:nvSpPr>
            <p:cNvPr id="6" name="Textfeld 1">
              <a:extLst>
                <a:ext uri="{FF2B5EF4-FFF2-40B4-BE49-F238E27FC236}">
                  <a16:creationId xmlns:a16="http://schemas.microsoft.com/office/drawing/2014/main" id="{8BD93648-B2EC-4277-BC2B-B44C5A01B1BC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Abbilden und Belichten</a:t>
              </a:r>
            </a:p>
          </p:txBody>
        </p:sp>
      </p:grpSp>
      <p:grpSp>
        <p:nvGrpSpPr>
          <p:cNvPr id="15" name="Gruppieren 2">
            <a:extLst>
              <a:ext uri="{FF2B5EF4-FFF2-40B4-BE49-F238E27FC236}">
                <a16:creationId xmlns:a16="http://schemas.microsoft.com/office/drawing/2014/main" id="{143D224C-8553-4AE5-861B-F00DB239F43E}"/>
              </a:ext>
            </a:extLst>
          </p:cNvPr>
          <p:cNvGrpSpPr/>
          <p:nvPr/>
        </p:nvGrpSpPr>
        <p:grpSpPr>
          <a:xfrm>
            <a:off x="3362325" y="1896140"/>
            <a:ext cx="2552700" cy="2283857"/>
            <a:chOff x="609600" y="1905000"/>
            <a:chExt cx="2552700" cy="2283857"/>
          </a:xfrm>
        </p:grpSpPr>
        <p:pic>
          <p:nvPicPr>
            <p:cNvPr id="16" name="Grafik 2">
              <a:extLst>
                <a:ext uri="{FF2B5EF4-FFF2-40B4-BE49-F238E27FC236}">
                  <a16:creationId xmlns:a16="http://schemas.microsoft.com/office/drawing/2014/main" id="{7B633E69-1130-40E8-A147-E4478D251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9" cy="1914525"/>
            </a:xfrm>
            <a:prstGeom prst="rect">
              <a:avLst/>
            </a:prstGeom>
          </p:spPr>
        </p:pic>
        <p:sp>
          <p:nvSpPr>
            <p:cNvPr id="17" name="Textfeld 2">
              <a:extLst>
                <a:ext uri="{FF2B5EF4-FFF2-40B4-BE49-F238E27FC236}">
                  <a16:creationId xmlns:a16="http://schemas.microsoft.com/office/drawing/2014/main" id="{8C700C8A-FEFC-43D1-ACEC-F91406CD3DE0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Bauen und Anpflanzen</a:t>
              </a:r>
            </a:p>
          </p:txBody>
        </p:sp>
      </p:grpSp>
      <p:grpSp>
        <p:nvGrpSpPr>
          <p:cNvPr id="18" name="Gruppieren 3">
            <a:extLst>
              <a:ext uri="{FF2B5EF4-FFF2-40B4-BE49-F238E27FC236}">
                <a16:creationId xmlns:a16="http://schemas.microsoft.com/office/drawing/2014/main" id="{4BC6DC00-95A4-4270-AA5E-42B02D2AE726}"/>
              </a:ext>
            </a:extLst>
          </p:cNvPr>
          <p:cNvGrpSpPr/>
          <p:nvPr/>
        </p:nvGrpSpPr>
        <p:grpSpPr>
          <a:xfrm>
            <a:off x="6119701" y="1905000"/>
            <a:ext cx="2552700" cy="2283857"/>
            <a:chOff x="609600" y="1905000"/>
            <a:chExt cx="2552700" cy="2283857"/>
          </a:xfrm>
        </p:grpSpPr>
        <p:pic>
          <p:nvPicPr>
            <p:cNvPr id="19" name="Grafik 3">
              <a:extLst>
                <a:ext uri="{FF2B5EF4-FFF2-40B4-BE49-F238E27FC236}">
                  <a16:creationId xmlns:a16="http://schemas.microsoft.com/office/drawing/2014/main" id="{B74B01C3-0FBA-47DF-ABE4-F5327CED1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9" cy="1914524"/>
            </a:xfrm>
            <a:prstGeom prst="rect">
              <a:avLst/>
            </a:prstGeom>
          </p:spPr>
        </p:pic>
        <p:sp>
          <p:nvSpPr>
            <p:cNvPr id="20" name="Textfeld 3">
              <a:extLst>
                <a:ext uri="{FF2B5EF4-FFF2-40B4-BE49-F238E27FC236}">
                  <a16:creationId xmlns:a16="http://schemas.microsoft.com/office/drawing/2014/main" id="{F453FA7E-5F0A-4B46-8442-6867D318D36D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Biegen und </a:t>
              </a:r>
              <a:r>
                <a:rPr lang="de-CH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Fournieren</a:t>
              </a:r>
              <a:endParaRPr lang="de-CH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1" name="Gruppieren 4">
            <a:extLst>
              <a:ext uri="{FF2B5EF4-FFF2-40B4-BE49-F238E27FC236}">
                <a16:creationId xmlns:a16="http://schemas.microsoft.com/office/drawing/2014/main" id="{88010138-BF40-4739-A9D6-D563ABBDF517}"/>
              </a:ext>
            </a:extLst>
          </p:cNvPr>
          <p:cNvGrpSpPr/>
          <p:nvPr/>
        </p:nvGrpSpPr>
        <p:grpSpPr>
          <a:xfrm>
            <a:off x="8877076" y="1905000"/>
            <a:ext cx="2552700" cy="2283857"/>
            <a:chOff x="609600" y="1905000"/>
            <a:chExt cx="2552700" cy="2283857"/>
          </a:xfrm>
        </p:grpSpPr>
        <p:pic>
          <p:nvPicPr>
            <p:cNvPr id="22" name="Grafik 4">
              <a:extLst>
                <a:ext uri="{FF2B5EF4-FFF2-40B4-BE49-F238E27FC236}">
                  <a16:creationId xmlns:a16="http://schemas.microsoft.com/office/drawing/2014/main" id="{CC0F7A92-EEFD-4C58-9195-523691B12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9600" y="1905000"/>
              <a:ext cx="2552698" cy="1914524"/>
            </a:xfrm>
            <a:prstGeom prst="rect">
              <a:avLst/>
            </a:prstGeom>
          </p:spPr>
        </p:pic>
        <p:sp>
          <p:nvSpPr>
            <p:cNvPr id="23" name="Textfeld 4">
              <a:extLst>
                <a:ext uri="{FF2B5EF4-FFF2-40B4-BE49-F238E27FC236}">
                  <a16:creationId xmlns:a16="http://schemas.microsoft.com/office/drawing/2014/main" id="{A0051937-65BE-4D31-922E-F4AC59B47A72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Falten und Binden</a:t>
              </a:r>
            </a:p>
          </p:txBody>
        </p:sp>
      </p:grpSp>
      <p:grpSp>
        <p:nvGrpSpPr>
          <p:cNvPr id="24" name="Gruppieren 5">
            <a:extLst>
              <a:ext uri="{FF2B5EF4-FFF2-40B4-BE49-F238E27FC236}">
                <a16:creationId xmlns:a16="http://schemas.microsoft.com/office/drawing/2014/main" id="{39AC3E6C-A218-4E4E-B8EE-4F11C475D6E6}"/>
              </a:ext>
            </a:extLst>
          </p:cNvPr>
          <p:cNvGrpSpPr/>
          <p:nvPr/>
        </p:nvGrpSpPr>
        <p:grpSpPr>
          <a:xfrm>
            <a:off x="619125" y="4343400"/>
            <a:ext cx="2552700" cy="2283857"/>
            <a:chOff x="609600" y="1905000"/>
            <a:chExt cx="2552700" cy="2283857"/>
          </a:xfrm>
        </p:grpSpPr>
        <p:pic>
          <p:nvPicPr>
            <p:cNvPr id="25" name="Grafik 5">
              <a:extLst>
                <a:ext uri="{FF2B5EF4-FFF2-40B4-BE49-F238E27FC236}">
                  <a16:creationId xmlns:a16="http://schemas.microsoft.com/office/drawing/2014/main" id="{71326AE9-CC35-495C-90CA-2140A9761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8" cy="1914523"/>
            </a:xfrm>
            <a:prstGeom prst="rect">
              <a:avLst/>
            </a:prstGeom>
          </p:spPr>
        </p:pic>
        <p:sp>
          <p:nvSpPr>
            <p:cNvPr id="26" name="Textfeld 5">
              <a:extLst>
                <a:ext uri="{FF2B5EF4-FFF2-40B4-BE49-F238E27FC236}">
                  <a16:creationId xmlns:a16="http://schemas.microsoft.com/office/drawing/2014/main" id="{F50A02E5-C259-4285-B9F5-56B5288332D5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Färben und Malen</a:t>
              </a:r>
            </a:p>
          </p:txBody>
        </p:sp>
      </p:grpSp>
      <p:grpSp>
        <p:nvGrpSpPr>
          <p:cNvPr id="27" name="Gruppieren 6">
            <a:extLst>
              <a:ext uri="{FF2B5EF4-FFF2-40B4-BE49-F238E27FC236}">
                <a16:creationId xmlns:a16="http://schemas.microsoft.com/office/drawing/2014/main" id="{85AE0245-EE84-4430-A02E-C2F5A5AE81C2}"/>
              </a:ext>
            </a:extLst>
          </p:cNvPr>
          <p:cNvGrpSpPr/>
          <p:nvPr/>
        </p:nvGrpSpPr>
        <p:grpSpPr>
          <a:xfrm>
            <a:off x="3362325" y="4343400"/>
            <a:ext cx="2552700" cy="2283857"/>
            <a:chOff x="609600" y="1905000"/>
            <a:chExt cx="2552700" cy="2283857"/>
          </a:xfrm>
        </p:grpSpPr>
        <p:pic>
          <p:nvPicPr>
            <p:cNvPr id="28" name="Grafik 6">
              <a:extLst>
                <a:ext uri="{FF2B5EF4-FFF2-40B4-BE49-F238E27FC236}">
                  <a16:creationId xmlns:a16="http://schemas.microsoft.com/office/drawing/2014/main" id="{C49DFD2C-B5E6-4A10-9FAF-9153E37E8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1" y="1905000"/>
              <a:ext cx="2552696" cy="1914523"/>
            </a:xfrm>
            <a:prstGeom prst="rect">
              <a:avLst/>
            </a:prstGeom>
          </p:spPr>
        </p:pic>
        <p:sp>
          <p:nvSpPr>
            <p:cNvPr id="29" name="Textfeld 6">
              <a:extLst>
                <a:ext uri="{FF2B5EF4-FFF2-40B4-BE49-F238E27FC236}">
                  <a16:creationId xmlns:a16="http://schemas.microsoft.com/office/drawing/2014/main" id="{9EFFB9FA-B297-4FED-8BD7-4464E20B928D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Glasen und Brennen</a:t>
              </a:r>
            </a:p>
          </p:txBody>
        </p:sp>
      </p:grpSp>
      <p:grpSp>
        <p:nvGrpSpPr>
          <p:cNvPr id="30" name="Gruppieren 7">
            <a:extLst>
              <a:ext uri="{FF2B5EF4-FFF2-40B4-BE49-F238E27FC236}">
                <a16:creationId xmlns:a16="http://schemas.microsoft.com/office/drawing/2014/main" id="{C66072BA-DAC1-4D3E-B5FC-0D62D861B670}"/>
              </a:ext>
            </a:extLst>
          </p:cNvPr>
          <p:cNvGrpSpPr/>
          <p:nvPr/>
        </p:nvGrpSpPr>
        <p:grpSpPr>
          <a:xfrm>
            <a:off x="6119701" y="4343400"/>
            <a:ext cx="2552700" cy="2283857"/>
            <a:chOff x="609600" y="1905000"/>
            <a:chExt cx="2552700" cy="2283857"/>
          </a:xfrm>
        </p:grpSpPr>
        <p:pic>
          <p:nvPicPr>
            <p:cNvPr id="31" name="Grafik 7">
              <a:extLst>
                <a:ext uri="{FF2B5EF4-FFF2-40B4-BE49-F238E27FC236}">
                  <a16:creationId xmlns:a16="http://schemas.microsoft.com/office/drawing/2014/main" id="{1C556DB9-6D2C-43A9-A3EF-C8453179F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1" y="1905000"/>
              <a:ext cx="2552696" cy="1914522"/>
            </a:xfrm>
            <a:prstGeom prst="rect">
              <a:avLst/>
            </a:prstGeom>
          </p:spPr>
        </p:pic>
        <p:sp>
          <p:nvSpPr>
            <p:cNvPr id="32" name="Textfeld 7">
              <a:extLst>
                <a:ext uri="{FF2B5EF4-FFF2-40B4-BE49-F238E27FC236}">
                  <a16:creationId xmlns:a16="http://schemas.microsoft.com/office/drawing/2014/main" id="{A0109B27-5F6F-4A37-BE08-40A80295FD11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Prägen und Gravieren</a:t>
              </a:r>
            </a:p>
          </p:txBody>
        </p:sp>
      </p:grpSp>
      <p:grpSp>
        <p:nvGrpSpPr>
          <p:cNvPr id="33" name="Gruppieren 8">
            <a:extLst>
              <a:ext uri="{FF2B5EF4-FFF2-40B4-BE49-F238E27FC236}">
                <a16:creationId xmlns:a16="http://schemas.microsoft.com/office/drawing/2014/main" id="{01E19DE0-E7CB-4AAF-A734-75DA0612C973}"/>
              </a:ext>
            </a:extLst>
          </p:cNvPr>
          <p:cNvGrpSpPr/>
          <p:nvPr/>
        </p:nvGrpSpPr>
        <p:grpSpPr>
          <a:xfrm>
            <a:off x="8877075" y="4338084"/>
            <a:ext cx="2552700" cy="2283857"/>
            <a:chOff x="609600" y="1905000"/>
            <a:chExt cx="2552700" cy="2283857"/>
          </a:xfrm>
        </p:grpSpPr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48394D9D-8818-474D-B2E1-502E085D8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09601" y="1905000"/>
              <a:ext cx="2552695" cy="1914522"/>
            </a:xfrm>
            <a:prstGeom prst="rect">
              <a:avLst/>
            </a:prstGeom>
          </p:spPr>
        </p:pic>
        <p:sp>
          <p:nvSpPr>
            <p:cNvPr id="35" name="Textfeld 8">
              <a:extLst>
                <a:ext uri="{FF2B5EF4-FFF2-40B4-BE49-F238E27FC236}">
                  <a16:creationId xmlns:a16="http://schemas.microsoft.com/office/drawing/2014/main" id="{0DFDF3CF-37CB-4CD6-B2D4-F6C39517CC14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Spinnen und Zwirnen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1446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Kursangebote im Juni</a:t>
            </a:r>
          </a:p>
        </p:txBody>
      </p:sp>
      <p:graphicFrame>
        <p:nvGraphicFramePr>
          <p:cNvPr id="10" name="Tabelle 10">
            <a:extLst>
              <a:ext uri="{FF2B5EF4-FFF2-40B4-BE49-F238E27FC236}">
                <a16:creationId xmlns:a16="http://schemas.microsoft.com/office/drawing/2014/main" id="{C6DB4A5F-726B-487D-91EF-33AB426C29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118155"/>
              </p:ext>
            </p:extLst>
          </p:nvPr>
        </p:nvGraphicFramePr>
        <p:xfrm>
          <a:off x="503238" y="1698625"/>
          <a:ext cx="8458200" cy="533928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3545684401"/>
                    </a:ext>
                  </a:extLst>
                </a:gridCol>
                <a:gridCol w="2620962">
                  <a:extLst>
                    <a:ext uri="{9D8B030D-6E8A-4147-A177-3AD203B41FA5}">
                      <a16:colId xmlns:a16="http://schemas.microsoft.com/office/drawing/2014/main" val="259430605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267957463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57241606"/>
                    </a:ext>
                  </a:extLst>
                </a:gridCol>
              </a:tblGrid>
              <a:tr h="428311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Kurs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Kursbezeichnung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Datum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Preis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315070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2022_23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Oberflächenveredeln – Eierschalen Mosaik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11.06.2022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245.00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592032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2022_24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Drechseln –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760.00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7358251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2022_25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Schreinern – 19. Jahrhundert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850.00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36597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2022_26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Flechten – Wiener Geflecht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520.00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1002829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2022_27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Sgraffito –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450.00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287207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2022_28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Schweissen – Schnupperkurs 2 Tage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17.06.2022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325.00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2669720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2022_29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Schreiben – Kalligraphie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17.06.2022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360.00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615521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2022_30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Seilen – Grundkurs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18.06.2022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220.00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211255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2022_31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Gärtnern – Qualitativ und Gesund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18.06.2022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0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CHF       220.00 </a:t>
                      </a:r>
                      <a:endParaRPr lang="de-CH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128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017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0554A883-DD8B-4023-9899-F489442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Anfahrt</a:t>
            </a:r>
          </a:p>
        </p:txBody>
      </p:sp>
      <p:pic>
        <p:nvPicPr>
          <p:cNvPr id="22" name="Bildplatzhalter 8">
            <a:extLst>
              <a:ext uri="{FF2B5EF4-FFF2-40B4-BE49-F238E27FC236}">
                <a16:creationId xmlns:a16="http://schemas.microsoft.com/office/drawing/2014/main" id="{3EECC708-05A6-4A59-8C4E-D19227FCA5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03238" y="1762125"/>
            <a:ext cx="9897856" cy="4858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3AAE45C2-02A1-4127-95A4-369AB24F9E9A}"/>
              </a:ext>
            </a:extLst>
          </p:cNvPr>
          <p:cNvSpPr/>
          <p:nvPr/>
        </p:nvSpPr>
        <p:spPr>
          <a:xfrm rot="7560790">
            <a:off x="6197688" y="3533774"/>
            <a:ext cx="66675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3492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0554A883-DD8B-4023-9899-F489442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Daten zur Saison 2022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3EFE129-A3A7-418C-A7C0-6A8EFA96E647}"/>
              </a:ext>
            </a:extLst>
          </p:cNvPr>
          <p:cNvSpPr txBox="1"/>
          <p:nvPr/>
        </p:nvSpPr>
        <p:spPr>
          <a:xfrm>
            <a:off x="838200" y="1727498"/>
            <a:ext cx="60946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de-CH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CH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8264EF0-60AD-4CA3-8586-B4FDC766A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433947"/>
              </p:ext>
            </p:extLst>
          </p:nvPr>
        </p:nvGraphicFramePr>
        <p:xfrm>
          <a:off x="503239" y="3185212"/>
          <a:ext cx="8400000" cy="3442800"/>
        </p:xfrm>
        <a:graphic>
          <a:graphicData uri="http://schemas.openxmlformats.org/drawingml/2006/table">
            <a:tbl>
              <a:tblPr/>
              <a:tblGrid>
                <a:gridCol w="3360000">
                  <a:extLst>
                    <a:ext uri="{9D8B030D-6E8A-4147-A177-3AD203B41FA5}">
                      <a16:colId xmlns:a16="http://schemas.microsoft.com/office/drawing/2014/main" val="3186247404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09267145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3345364383"/>
                    </a:ext>
                  </a:extLst>
                </a:gridCol>
              </a:tblGrid>
              <a:tr h="3960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Eintrittspreise</a:t>
                      </a:r>
                      <a:endParaRPr lang="de-CH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6689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Kategorie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Tag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Tages-Pass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499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Erwachsene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28.00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45.00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9190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Kinder*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14.00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23.00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13904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Familien**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63.00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89.00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05058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Studierende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26.00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19927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AHV/ IV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26.00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65728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 vom 6. bis 16. Geburtstag</a:t>
                      </a:r>
                      <a:b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** Eltern mit ihren Kindern / Grosseltern mit ihren Enkelkindern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95352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01DB2742-5288-453D-B936-989E9C3FB3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141166"/>
              </p:ext>
            </p:extLst>
          </p:nvPr>
        </p:nvGraphicFramePr>
        <p:xfrm>
          <a:off x="503238" y="1727498"/>
          <a:ext cx="10080000" cy="1218720"/>
        </p:xfrm>
        <a:graphic>
          <a:graphicData uri="http://schemas.openxmlformats.org/drawingml/2006/table">
            <a:tbl>
              <a:tblPr/>
              <a:tblGrid>
                <a:gridCol w="10080000">
                  <a:extLst>
                    <a:ext uri="{9D8B030D-6E8A-4147-A177-3AD203B41FA5}">
                      <a16:colId xmlns:a16="http://schemas.microsoft.com/office/drawing/2014/main" val="318624740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r>
                        <a:rPr lang="de-CH" sz="2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Öffnungszeiten</a:t>
                      </a:r>
                      <a:endParaRPr lang="de-CH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94531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April bis 30. Oktober 2022</a:t>
                      </a:r>
                      <a:endParaRPr lang="de-CH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499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täglich von 10.00 bis 17.00 Uhr</a:t>
                      </a:r>
                      <a:endParaRPr lang="de-CH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91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14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 vert="horz" wrap="square" lIns="0" tIns="13335" rIns="0" bIns="0" rtlCol="0">
            <a:spAutoFit/>
          </a:bodyPr>
          <a:lstStyle/>
          <a:p>
            <a:r>
              <a:rPr lang="de-CH" dirty="0"/>
              <a:t>Fragen</a:t>
            </a:r>
          </a:p>
        </p:txBody>
      </p:sp>
      <p:pic>
        <p:nvPicPr>
          <p:cNvPr id="5" name="object 4">
            <a:extLst>
              <a:ext uri="{FF2B5EF4-FFF2-40B4-BE49-F238E27FC236}">
                <a16:creationId xmlns:a16="http://schemas.microsoft.com/office/drawing/2014/main" id="{7661CE25-884E-4B15-AAC6-D7CDD2D390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2" r="14622" b="5261"/>
          <a:stretch/>
        </p:blipFill>
        <p:spPr>
          <a:xfrm>
            <a:off x="504000" y="1609199"/>
            <a:ext cx="10278300" cy="5191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6D93A9-0747-4B10-9EEA-FC38EBA02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Merci fürs Zuhören</a:t>
            </a:r>
          </a:p>
        </p:txBody>
      </p:sp>
      <p:pic>
        <p:nvPicPr>
          <p:cNvPr id="4" name="Inhaltsplatzhalter 3" descr="Ein Bild, das Gras, draußen, Baum, Kuh enthält.&#10;&#10;Automatisch generierte Beschreibung">
            <a:extLst>
              <a:ext uri="{FF2B5EF4-FFF2-40B4-BE49-F238E27FC236}">
                <a16:creationId xmlns:a16="http://schemas.microsoft.com/office/drawing/2014/main" id="{58C1E8E2-9759-4207-8A38-18B7DF5A8C9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00" y="1609725"/>
            <a:ext cx="10275888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9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</p:spPr>
        <p:txBody>
          <a:bodyPr/>
          <a:lstStyle/>
          <a:p>
            <a:r>
              <a:rPr lang="de-CH" dirty="0"/>
              <a:t>Ballenberg – eine Übersicht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699404"/>
            <a:ext cx="10849800" cy="4477559"/>
          </a:xfrm>
        </p:spPr>
        <p:txBody>
          <a:bodyPr/>
          <a:lstStyle/>
          <a:p>
            <a:r>
              <a:rPr lang="de-CH" dirty="0"/>
              <a:t>markante Gebäude aus allen Landesteilen</a:t>
            </a:r>
          </a:p>
          <a:p>
            <a:r>
              <a:rPr lang="de-CH" dirty="0"/>
              <a:t>Kennzahlen</a:t>
            </a:r>
          </a:p>
          <a:p>
            <a:r>
              <a:rPr lang="de-CH" dirty="0"/>
              <a:t>Kurszentrum - Kursthemen</a:t>
            </a:r>
          </a:p>
          <a:p>
            <a:r>
              <a:rPr lang="de-CH" dirty="0"/>
              <a:t>Kursangebote im Juni</a:t>
            </a:r>
          </a:p>
          <a:p>
            <a:r>
              <a:rPr lang="de-CH" dirty="0"/>
              <a:t>Anfahrt</a:t>
            </a:r>
          </a:p>
          <a:p>
            <a:r>
              <a:rPr lang="de-CH" dirty="0"/>
              <a:t>Daten zur Saison 2022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4596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Weinbauernhaus aus Richterswil ZH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um 1780</a:t>
            </a:r>
          </a:p>
          <a:p>
            <a:r>
              <a:rPr lang="de-CH" dirty="0"/>
              <a:t>typisches Gebäude in der Zürcher Landschaft </a:t>
            </a:r>
          </a:p>
          <a:p>
            <a:r>
              <a:rPr lang="de-CH" dirty="0"/>
              <a:t>Fassade als Zeuge des Fachwerkbaus im 18. Jahrhundert</a:t>
            </a:r>
          </a:p>
        </p:txBody>
      </p:sp>
      <p:sp>
        <p:nvSpPr>
          <p:cNvPr id="10" name="Rechteck 9"/>
          <p:cNvSpPr/>
          <p:nvPr/>
        </p:nvSpPr>
        <p:spPr>
          <a:xfrm>
            <a:off x="10620000" y="5580000"/>
            <a:ext cx="1368000" cy="864000"/>
          </a:xfrm>
          <a:prstGeom prst="rect">
            <a:avLst/>
          </a:prstGeom>
          <a:solidFill>
            <a:srgbClr val="A05599"/>
          </a:solidFill>
          <a:ln>
            <a:solidFill>
              <a:srgbClr val="A05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611</a:t>
            </a:r>
          </a:p>
        </p:txBody>
      </p:sp>
      <p:pic>
        <p:nvPicPr>
          <p:cNvPr id="18" name="Inhaltsplatzhalter 14">
            <a:extLst>
              <a:ext uri="{FF2B5EF4-FFF2-40B4-BE49-F238E27FC236}">
                <a16:creationId xmlns:a16="http://schemas.microsoft.com/office/drawing/2014/main" id="{518D40C7-80A6-472A-9655-0CBDD99D3C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45"/>
          <a:stretch/>
        </p:blipFill>
        <p:spPr>
          <a:xfrm>
            <a:off x="673200" y="3420000"/>
            <a:ext cx="3850542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</p:spPr>
        <p:txBody>
          <a:bodyPr/>
          <a:lstStyle/>
          <a:p>
            <a:r>
              <a:rPr lang="de-CH" dirty="0"/>
              <a:t>Bauernhaus aus Rapperswil BE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1837</a:t>
            </a:r>
          </a:p>
          <a:p>
            <a:r>
              <a:rPr lang="de-CH" dirty="0"/>
              <a:t>klassischer Mehrzweckbau aus dem Berner Mittelland</a:t>
            </a:r>
          </a:p>
          <a:p>
            <a:r>
              <a:rPr lang="de-CH" dirty="0"/>
              <a:t>Wirtschaftsteil (Tenn, Stall und Scheune) und Wohnteil</a:t>
            </a:r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311</a:t>
            </a:r>
          </a:p>
        </p:txBody>
      </p:sp>
      <p:pic>
        <p:nvPicPr>
          <p:cNvPr id="9" name="Inhaltsplatzhalter 8" descr="Ein Bild, das Baum, Gras, draußen, Haus enthält.&#10;&#10;Automatisch generierte Beschreibung">
            <a:extLst>
              <a:ext uri="{FF2B5EF4-FFF2-40B4-BE49-F238E27FC236}">
                <a16:creationId xmlns:a16="http://schemas.microsoft.com/office/drawing/2014/main" id="{236E3D92-60EA-4572-9A08-23BDAD9D6F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3408091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/>
          <p:cNvSpPr/>
          <p:nvPr/>
        </p:nvSpPr>
        <p:spPr>
          <a:xfrm>
            <a:off x="474900" y="5854275"/>
            <a:ext cx="1080000" cy="720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511</a:t>
            </a:r>
          </a:p>
        </p:txBody>
      </p:sp>
      <p:pic>
        <p:nvPicPr>
          <p:cNvPr id="3" name="Grafik 2" descr="Ein Bild, das Gras, draußen, Himmel, Gebäude enthält.&#10;&#10;Automatisch generierte Beschreibung">
            <a:extLst>
              <a:ext uri="{FF2B5EF4-FFF2-40B4-BE49-F238E27FC236}">
                <a16:creationId xmlns:a16="http://schemas.microsoft.com/office/drawing/2014/main" id="{201C0BF3-7A82-4DB9-9A94-696CD6FDA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773" y="1753598"/>
            <a:ext cx="624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7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</p:spPr>
        <p:txBody>
          <a:bodyPr/>
          <a:lstStyle/>
          <a:p>
            <a:r>
              <a:rPr lang="de-CH" dirty="0"/>
              <a:t>Bauernhaus aus </a:t>
            </a:r>
            <a:r>
              <a:rPr lang="de-CH" dirty="0" err="1"/>
              <a:t>Escholzmatt</a:t>
            </a:r>
            <a:r>
              <a:rPr lang="de-CH" dirty="0"/>
              <a:t> LU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19. Jahrhundert</a:t>
            </a:r>
          </a:p>
          <a:p>
            <a:r>
              <a:rPr lang="de-CH" dirty="0"/>
              <a:t>spezieller verschachtelter Gebäudeaufbau </a:t>
            </a:r>
          </a:p>
          <a:p>
            <a:r>
              <a:rPr lang="de-CH" dirty="0"/>
              <a:t>Ökonomieteil ragt über Fensterfront hinaus</a:t>
            </a:r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788"/>
            <a:ext cx="1080000" cy="720000"/>
          </a:xfrm>
          <a:prstGeom prst="roundRect">
            <a:avLst/>
          </a:prstGeom>
          <a:solidFill>
            <a:srgbClr val="EFA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741</a:t>
            </a:r>
          </a:p>
        </p:txBody>
      </p:sp>
      <p:pic>
        <p:nvPicPr>
          <p:cNvPr id="7" name="Inhaltsplatzhalter 6" descr="Ein Bild, das Gras, Baum, draußen, Gebäude enthält.&#10;&#10;Automatisch generierte Beschreibung">
            <a:extLst>
              <a:ext uri="{FF2B5EF4-FFF2-40B4-BE49-F238E27FC236}">
                <a16:creationId xmlns:a16="http://schemas.microsoft.com/office/drawing/2014/main" id="{B73B71DA-C9B1-4E87-AA65-AB8F475BC1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3134442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Wohnhaus aus Blatten VS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dirty="0"/>
              <a:t>1568</a:t>
            </a:r>
          </a:p>
          <a:p>
            <a:r>
              <a:rPr lang="de-CH" dirty="0"/>
              <a:t>quer zur Dachfirst verlaufende Stubenbalken, Binde genannt</a:t>
            </a:r>
          </a:p>
          <a:p>
            <a:r>
              <a:rPr lang="de-CH" dirty="0"/>
              <a:t>spezielle Form eines ins Holz geschnitzten Zierbandes</a:t>
            </a:r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788"/>
            <a:ext cx="1080000" cy="72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1111</a:t>
            </a:r>
          </a:p>
        </p:txBody>
      </p:sp>
      <p:pic>
        <p:nvPicPr>
          <p:cNvPr id="7" name="Inhaltsplatzhalter 6" descr="Ein Bild, das Gras, Baum, draußen, Haus enthält.&#10;&#10;Automatisch generierte Beschreibung">
            <a:extLst>
              <a:ext uri="{FF2B5EF4-FFF2-40B4-BE49-F238E27FC236}">
                <a16:creationId xmlns:a16="http://schemas.microsoft.com/office/drawing/2014/main" id="{3D05EC24-47F9-4E16-885A-FB2CC4E400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4277672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Wohnhaus aus Wattwil SG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1455 / 18. Jahrhundert </a:t>
            </a:r>
          </a:p>
          <a:p>
            <a:r>
              <a:rPr lang="de-CH" dirty="0"/>
              <a:t>eines der ältesten noch existierenden Gebäude der Ostschweiz</a:t>
            </a:r>
          </a:p>
          <a:p>
            <a:r>
              <a:rPr lang="de-CH" dirty="0"/>
              <a:t>verschiedene Umbauten vor dem Umzug in den Ballenberg</a:t>
            </a:r>
          </a:p>
        </p:txBody>
      </p:sp>
      <p:pic>
        <p:nvPicPr>
          <p:cNvPr id="7" name="Inhaltsplatzhalter 6" descr="Ein Bild, das Gras, Baum, draußen, Haus enthält.&#10;&#10;Automatisch generierte Beschreibung">
            <a:extLst>
              <a:ext uri="{FF2B5EF4-FFF2-40B4-BE49-F238E27FC236}">
                <a16:creationId xmlns:a16="http://schemas.microsoft.com/office/drawing/2014/main" id="{53E7A9D9-0E32-4FA0-A7C1-E0BC838403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73" r="5305"/>
          <a:stretch/>
        </p:blipFill>
        <p:spPr>
          <a:xfrm>
            <a:off x="673198" y="3419999"/>
            <a:ext cx="3852000" cy="2880000"/>
          </a:xfrm>
        </p:spPr>
      </p:pic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931</a:t>
            </a:r>
          </a:p>
        </p:txBody>
      </p:sp>
    </p:spTree>
    <p:extLst>
      <p:ext uri="{BB962C8B-B14F-4D97-AF65-F5344CB8AC3E}">
        <p14:creationId xmlns:p14="http://schemas.microsoft.com/office/powerpoint/2010/main" val="3262946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" y="1465001"/>
            <a:ext cx="12187555" cy="5445760"/>
          </a:xfrm>
          <a:custGeom>
            <a:avLst/>
            <a:gdLst/>
            <a:ahLst/>
            <a:cxnLst/>
            <a:rect l="l" t="t" r="r" b="b"/>
            <a:pathLst>
              <a:path w="12187555" h="5445759">
                <a:moveTo>
                  <a:pt x="12187428" y="0"/>
                </a:moveTo>
                <a:lnTo>
                  <a:pt x="0" y="0"/>
                </a:lnTo>
                <a:lnTo>
                  <a:pt x="0" y="5445252"/>
                </a:lnTo>
                <a:lnTo>
                  <a:pt x="12187428" y="5445252"/>
                </a:lnTo>
                <a:lnTo>
                  <a:pt x="12187428" y="0"/>
                </a:lnTo>
                <a:close/>
              </a:path>
            </a:pathLst>
          </a:custGeom>
          <a:solidFill>
            <a:srgbClr val="DBDBD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CC8B6BCB-EB96-47E7-92AA-FE0CE7C4B2D9}"/>
              </a:ext>
            </a:extLst>
          </p:cNvPr>
          <p:cNvGrpSpPr/>
          <p:nvPr/>
        </p:nvGrpSpPr>
        <p:grpSpPr>
          <a:xfrm>
            <a:off x="-3493" y="1474109"/>
            <a:ext cx="12198985" cy="5401309"/>
            <a:chOff x="0" y="0"/>
            <a:chExt cx="12199399" cy="5401531"/>
          </a:xfrm>
        </p:grpSpPr>
        <p:pic>
          <p:nvPicPr>
            <p:cNvPr id="29" name="object 7" descr="Ein Bild, das Baum, Gras, draußen, Gebäude enthält.&#10;&#10;Automatisch generierte Beschreibung">
              <a:extLst>
                <a:ext uri="{FF2B5EF4-FFF2-40B4-BE49-F238E27FC236}">
                  <a16:creationId xmlns:a16="http://schemas.microsoft.com/office/drawing/2014/main" id="{4390E3C0-88CC-4008-89C5-1A9B17028C5C}"/>
                </a:ext>
              </a:extLst>
            </p:cNvPr>
            <p:cNvPicPr/>
            <p:nvPr/>
          </p:nvPicPr>
          <p:blipFill>
            <a:blip r:embed="rId2" cstate="print">
              <a:alphaModFix amt="35000"/>
            </a:blip>
            <a:stretch>
              <a:fillRect/>
            </a:stretch>
          </p:blipFill>
          <p:spPr>
            <a:xfrm>
              <a:off x="0" y="0"/>
              <a:ext cx="6098540" cy="1799590"/>
            </a:xfrm>
            <a:prstGeom prst="rect">
              <a:avLst/>
            </a:prstGeom>
          </p:spPr>
        </p:pic>
        <p:pic>
          <p:nvPicPr>
            <p:cNvPr id="30" name="object 6" descr="Ein Bild, das Mahlzeit, mehrere, Gemüse enthält.&#10;&#10;Automatisch generierte Beschreibung">
              <a:extLst>
                <a:ext uri="{FF2B5EF4-FFF2-40B4-BE49-F238E27FC236}">
                  <a16:creationId xmlns:a16="http://schemas.microsoft.com/office/drawing/2014/main" id="{1DB50B2F-72F7-417E-B406-1EC75AEFA4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27"/>
            <a:stretch/>
          </p:blipFill>
          <p:spPr>
            <a:xfrm>
              <a:off x="0" y="3601941"/>
              <a:ext cx="6088380" cy="1799590"/>
            </a:xfrm>
            <a:prstGeom prst="rect">
              <a:avLst/>
            </a:prstGeom>
          </p:spPr>
        </p:pic>
        <p:pic>
          <p:nvPicPr>
            <p:cNvPr id="31" name="object 5" descr="Ein Bild, das draußen, Boden, Vogel, stehend enthält.&#10;&#10;Automatisch generierte Beschreibung">
              <a:extLst>
                <a:ext uri="{FF2B5EF4-FFF2-40B4-BE49-F238E27FC236}">
                  <a16:creationId xmlns:a16="http://schemas.microsoft.com/office/drawing/2014/main" id="{22B101F0-6A49-4957-A494-01F287F9BAC1}"/>
                </a:ext>
              </a:extLst>
            </p:cNvPr>
            <p:cNvPicPr/>
            <p:nvPr/>
          </p:nvPicPr>
          <p:blipFill>
            <a:blip r:embed="rId4" cstate="print">
              <a:alphaModFix amt="35000"/>
            </a:blip>
            <a:stretch>
              <a:fillRect/>
            </a:stretch>
          </p:blipFill>
          <p:spPr>
            <a:xfrm>
              <a:off x="7951" y="1796995"/>
              <a:ext cx="6080125" cy="1799590"/>
            </a:xfrm>
            <a:prstGeom prst="rect">
              <a:avLst/>
            </a:prstGeom>
          </p:spPr>
        </p:pic>
        <p:pic>
          <p:nvPicPr>
            <p:cNvPr id="32" name="object 8" descr="Ein Bild, das drinnen, Gericht enthält.&#10;&#10;Automatisch generierte Beschreibung">
              <a:extLst>
                <a:ext uri="{FF2B5EF4-FFF2-40B4-BE49-F238E27FC236}">
                  <a16:creationId xmlns:a16="http://schemas.microsoft.com/office/drawing/2014/main" id="{321599FD-E794-4575-89CD-3384DC7E1C98}"/>
                </a:ext>
              </a:extLst>
            </p:cNvPr>
            <p:cNvPicPr/>
            <p:nvPr/>
          </p:nvPicPr>
          <p:blipFill rotWithShape="1">
            <a:blip r:embed="rId5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83"/>
            <a:stretch/>
          </p:blipFill>
          <p:spPr bwMode="auto">
            <a:xfrm>
              <a:off x="6090699" y="3601941"/>
              <a:ext cx="6108700" cy="179959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3" name="object 8" descr="Ein Bild, das Person, drinnen, aus Holz, Werkzeug enthält.&#10;&#10;Automatisch generierte Beschreibung">
              <a:extLst>
                <a:ext uri="{FF2B5EF4-FFF2-40B4-BE49-F238E27FC236}">
                  <a16:creationId xmlns:a16="http://schemas.microsoft.com/office/drawing/2014/main" id="{AD91EA45-32A5-4847-9065-EE5FC9EDDCC6}"/>
                </a:ext>
              </a:extLst>
            </p:cNvPr>
            <p:cNvPicPr/>
            <p:nvPr/>
          </p:nvPicPr>
          <p:blipFill rotWithShape="1">
            <a:blip r:embed="rId6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4"/>
            <a:stretch/>
          </p:blipFill>
          <p:spPr bwMode="auto">
            <a:xfrm>
              <a:off x="6090699" y="1796995"/>
              <a:ext cx="6106795" cy="18046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4" name="object 8" descr="Ein Bild, das Essen, weiß enthält.&#10;&#10;Automatisch generierte Beschreibung">
              <a:extLst>
                <a:ext uri="{FF2B5EF4-FFF2-40B4-BE49-F238E27FC236}">
                  <a16:creationId xmlns:a16="http://schemas.microsoft.com/office/drawing/2014/main" id="{0C1B9420-EAAC-48E9-8E87-17292A5C2773}"/>
                </a:ext>
              </a:extLst>
            </p:cNvPr>
            <p:cNvPicPr/>
            <p:nvPr/>
          </p:nvPicPr>
          <p:blipFill rotWithShape="1">
            <a:blip r:embed="rId7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0699" y="0"/>
              <a:ext cx="6108700" cy="1799590"/>
            </a:xfrm>
            <a:prstGeom prst="rect">
              <a:avLst/>
            </a:prstGeom>
          </p:spPr>
        </p:pic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04000" y="599275"/>
            <a:ext cx="8991807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CH" spc="-5" dirty="0"/>
              <a:t>Kennzahlen</a:t>
            </a:r>
            <a:endParaRPr spc="-5" dirty="0"/>
          </a:p>
        </p:txBody>
      </p:sp>
      <p:sp>
        <p:nvSpPr>
          <p:cNvPr id="27" name="Textfeld 6">
            <a:extLst>
              <a:ext uri="{FF2B5EF4-FFF2-40B4-BE49-F238E27FC236}">
                <a16:creationId xmlns:a16="http://schemas.microsoft.com/office/drawing/2014/main" id="{632D85F8-A51B-4155-BA59-9563F6AAF494}"/>
              </a:ext>
            </a:extLst>
          </p:cNvPr>
          <p:cNvSpPr txBox="1"/>
          <p:nvPr/>
        </p:nvSpPr>
        <p:spPr>
          <a:xfrm>
            <a:off x="6550926" y="5535112"/>
            <a:ext cx="5019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307</a:t>
            </a:r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Handwerke</a:t>
            </a:r>
          </a:p>
        </p:txBody>
      </p:sp>
      <p:sp>
        <p:nvSpPr>
          <p:cNvPr id="26" name="Textfeld 5">
            <a:extLst>
              <a:ext uri="{FF2B5EF4-FFF2-40B4-BE49-F238E27FC236}">
                <a16:creationId xmlns:a16="http://schemas.microsoft.com/office/drawing/2014/main" id="{CA39E1CD-2B07-4C9D-ACB6-BC9149F36DC6}"/>
              </a:ext>
            </a:extLst>
          </p:cNvPr>
          <p:cNvSpPr txBox="1"/>
          <p:nvPr/>
        </p:nvSpPr>
        <p:spPr>
          <a:xfrm>
            <a:off x="6550926" y="3698292"/>
            <a:ext cx="5414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 Kursleitende</a:t>
            </a:r>
          </a:p>
        </p:txBody>
      </p:sp>
      <p:sp>
        <p:nvSpPr>
          <p:cNvPr id="25" name="Textfeld 4">
            <a:extLst>
              <a:ext uri="{FF2B5EF4-FFF2-40B4-BE49-F238E27FC236}">
                <a16:creationId xmlns:a16="http://schemas.microsoft.com/office/drawing/2014/main" id="{F29EBFDA-DEB7-43ED-B0A7-C11ED128ADBD}"/>
              </a:ext>
            </a:extLst>
          </p:cNvPr>
          <p:cNvSpPr txBox="1"/>
          <p:nvPr/>
        </p:nvSpPr>
        <p:spPr>
          <a:xfrm>
            <a:off x="6550926" y="1923077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 Kurse</a:t>
            </a:r>
          </a:p>
        </p:txBody>
      </p:sp>
      <p:sp>
        <p:nvSpPr>
          <p:cNvPr id="23" name="Textfeld 3">
            <a:extLst>
              <a:ext uri="{FF2B5EF4-FFF2-40B4-BE49-F238E27FC236}">
                <a16:creationId xmlns:a16="http://schemas.microsoft.com/office/drawing/2014/main" id="{FAEFCC64-128D-4AEC-A9A3-2746A107E71C}"/>
              </a:ext>
            </a:extLst>
          </p:cNvPr>
          <p:cNvSpPr txBox="1"/>
          <p:nvPr/>
        </p:nvSpPr>
        <p:spPr>
          <a:xfrm>
            <a:off x="504000" y="5535112"/>
            <a:ext cx="5001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45 000 Objekte</a:t>
            </a:r>
          </a:p>
        </p:txBody>
      </p:sp>
      <p:sp>
        <p:nvSpPr>
          <p:cNvPr id="24" name="Textfeld 2">
            <a:extLst>
              <a:ext uri="{FF2B5EF4-FFF2-40B4-BE49-F238E27FC236}">
                <a16:creationId xmlns:a16="http://schemas.microsoft.com/office/drawing/2014/main" id="{388E9DD5-9E23-48DE-91D3-BBC72BB3AEC2}"/>
              </a:ext>
            </a:extLst>
          </p:cNvPr>
          <p:cNvSpPr txBox="1"/>
          <p:nvPr/>
        </p:nvSpPr>
        <p:spPr>
          <a:xfrm>
            <a:off x="504000" y="3698292"/>
            <a:ext cx="4767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 Nutztiere</a:t>
            </a:r>
          </a:p>
        </p:txBody>
      </p:sp>
      <p:sp>
        <p:nvSpPr>
          <p:cNvPr id="22" name="Textfeld 1">
            <a:extLst>
              <a:ext uri="{FF2B5EF4-FFF2-40B4-BE49-F238E27FC236}">
                <a16:creationId xmlns:a16="http://schemas.microsoft.com/office/drawing/2014/main" id="{FFD7FA0F-953F-4004-A379-A08B6A06D2F3}"/>
              </a:ext>
            </a:extLst>
          </p:cNvPr>
          <p:cNvSpPr txBox="1"/>
          <p:nvPr/>
        </p:nvSpPr>
        <p:spPr>
          <a:xfrm>
            <a:off x="504000" y="1923077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109 Gebäude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</Words>
  <Application>Microsoft Office PowerPoint</Application>
  <PresentationFormat>Breitbild</PresentationFormat>
  <Paragraphs>131</Paragraphs>
  <Slides>15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Times New Roman</vt:lpstr>
      <vt:lpstr>Office</vt:lpstr>
      <vt:lpstr>Herzlich Willkommen</vt:lpstr>
      <vt:lpstr>Ballenberg – eine Übersicht</vt:lpstr>
      <vt:lpstr>Weinbauernhaus aus Richterswil ZH</vt:lpstr>
      <vt:lpstr>Bauernhaus aus Rapperswil BE</vt:lpstr>
      <vt:lpstr>PowerPoint-Präsentation</vt:lpstr>
      <vt:lpstr>Bauernhaus aus Escholzmatt LU</vt:lpstr>
      <vt:lpstr>Wohnhaus aus Blatten VS</vt:lpstr>
      <vt:lpstr>Wohnhaus aus Wattwil SG </vt:lpstr>
      <vt:lpstr>Kennzahlen</vt:lpstr>
      <vt:lpstr>Kurszentrum – Kursthemen</vt:lpstr>
      <vt:lpstr>Kursangebote im Juni</vt:lpstr>
      <vt:lpstr>Anfahrt</vt:lpstr>
      <vt:lpstr>Daten zur Saison 2022</vt:lpstr>
      <vt:lpstr>Fragen</vt:lpstr>
      <vt:lpstr>Merci fürs Zuhören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KV Schweiz</dc:creator>
  <dcterms:created xsi:type="dcterms:W3CDTF">2021-03-12T15:40:42Z</dcterms:created>
  <dcterms:modified xsi:type="dcterms:W3CDTF">2022-01-26T17:02:17Z</dcterms:modified>
</cp:coreProperties>
</file>