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9" r:id="rId3"/>
    <p:sldId id="266" r:id="rId4"/>
    <p:sldId id="272" r:id="rId5"/>
    <p:sldId id="273" r:id="rId6"/>
    <p:sldId id="258" r:id="rId7"/>
    <p:sldId id="267" r:id="rId8"/>
    <p:sldId id="257" r:id="rId9"/>
    <p:sldId id="260" r:id="rId10"/>
    <p:sldId id="274" r:id="rId11"/>
    <p:sldId id="262" r:id="rId12"/>
    <p:sldId id="263" r:id="rId13"/>
    <p:sldId id="264" r:id="rId14"/>
    <p:sldId id="271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D400"/>
    <a:srgbClr val="C7B526"/>
    <a:srgbClr val="1D4A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836" autoAdjust="0"/>
    <p:restoredTop sz="96357" autoAdjust="0"/>
  </p:normalViewPr>
  <p:slideViewPr>
    <p:cSldViewPr snapToGrid="0">
      <p:cViewPr>
        <p:scale>
          <a:sx n="75" d="100"/>
          <a:sy n="75" d="100"/>
        </p:scale>
        <p:origin x="432" y="852"/>
      </p:cViewPr>
      <p:guideLst/>
    </p:cSldViewPr>
  </p:slideViewPr>
  <p:outlineViewPr>
    <p:cViewPr>
      <p:scale>
        <a:sx n="33" d="100"/>
        <a:sy n="33" d="100"/>
      </p:scale>
      <p:origin x="0" y="-38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70"/>
    </p:cViewPr>
  </p:sorterViewPr>
  <p:notesViewPr>
    <p:cSldViewPr snapToGrid="0">
      <p:cViewPr varScale="1">
        <p:scale>
          <a:sx n="84" d="100"/>
          <a:sy n="84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Relationship Id="rId4" Type="http://schemas.openxmlformats.org/officeDocument/2006/relationships/image" Target="../media/image23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Relationship Id="rId4" Type="http://schemas.openxmlformats.org/officeDocument/2006/relationships/image" Target="../media/image2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73B2685-7737-4863-BF5A-3F283E92E758}" type="doc">
      <dgm:prSet loTypeId="urn:microsoft.com/office/officeart/2005/8/layout/vList4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CH"/>
        </a:p>
      </dgm:t>
    </dgm:pt>
    <dgm:pt modelId="{88C3C922-ABBE-4885-BB23-3B46E842E7B6}">
      <dgm:prSet/>
      <dgm:spPr>
        <a:solidFill>
          <a:schemeClr val="tx1"/>
        </a:solidFill>
        <a:ln>
          <a:noFill/>
        </a:ln>
      </dgm:spPr>
      <dgm:t>
        <a:bodyPr/>
        <a:lstStyle/>
        <a:p>
          <a:r>
            <a:rPr lang="de-CH" baseline="0" dirty="0">
              <a:latin typeface="Source Sans Pro" panose="020B0503030403020204" pitchFamily="34" charset="0"/>
              <a:ea typeface="Source Sans Pro" panose="020B0503030403020204" pitchFamily="34" charset="0"/>
            </a:rPr>
            <a:t>Trinkflasche Verkehrshaus</a:t>
          </a:r>
          <a:endParaRPr lang="de-CH" dirty="0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50BCE63C-C990-445E-94E8-2B5B60A2EC20}" type="parTrans" cxnId="{769A41D5-E1EF-4203-A903-EF37F0160AB4}">
      <dgm:prSet/>
      <dgm:spPr/>
      <dgm:t>
        <a:bodyPr/>
        <a:lstStyle/>
        <a:p>
          <a:endParaRPr lang="de-CH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FD368F25-8EDC-4392-8378-3F2688CA42C9}" type="sibTrans" cxnId="{769A41D5-E1EF-4203-A903-EF37F0160AB4}">
      <dgm:prSet/>
      <dgm:spPr/>
      <dgm:t>
        <a:bodyPr/>
        <a:lstStyle/>
        <a:p>
          <a:endParaRPr lang="de-CH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519C227D-C079-4D5E-8797-00A9B751CE0E}">
      <dgm:prSet/>
      <dgm:spPr>
        <a:solidFill>
          <a:schemeClr val="tx1"/>
        </a:solidFill>
        <a:ln>
          <a:noFill/>
        </a:ln>
      </dgm:spPr>
      <dgm:t>
        <a:bodyPr/>
        <a:lstStyle/>
        <a:p>
          <a:r>
            <a:rPr lang="de-CH" baseline="0">
              <a:latin typeface="Source Sans Pro" panose="020B0503030403020204" pitchFamily="34" charset="0"/>
              <a:ea typeface="Source Sans Pro" panose="020B0503030403020204" pitchFamily="34" charset="0"/>
            </a:rPr>
            <a:t>Victorinox Sackmesser</a:t>
          </a:r>
          <a:endParaRPr lang="de-CH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882D8426-01D1-487E-907E-F35DC419985B}" type="parTrans" cxnId="{F5CB14BA-7F0D-43BC-80F7-0A67357E901A}">
      <dgm:prSet/>
      <dgm:spPr/>
      <dgm:t>
        <a:bodyPr/>
        <a:lstStyle/>
        <a:p>
          <a:endParaRPr lang="de-CH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AF90ED8D-451D-47BD-B97C-997FAFE417B1}" type="sibTrans" cxnId="{F5CB14BA-7F0D-43BC-80F7-0A67357E901A}">
      <dgm:prSet/>
      <dgm:spPr/>
      <dgm:t>
        <a:bodyPr/>
        <a:lstStyle/>
        <a:p>
          <a:endParaRPr lang="de-CH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ED4843AE-4B02-4A91-89A5-4E46C214E0E4}">
      <dgm:prSet/>
      <dgm:spPr>
        <a:solidFill>
          <a:schemeClr val="tx1"/>
        </a:solidFill>
        <a:ln>
          <a:noFill/>
        </a:ln>
      </dgm:spPr>
      <dgm:t>
        <a:bodyPr/>
        <a:lstStyle/>
        <a:p>
          <a:r>
            <a:rPr lang="de-CH" baseline="0">
              <a:latin typeface="Source Sans Pro" panose="020B0503030403020204" pitchFamily="34" charset="0"/>
              <a:ea typeface="Source Sans Pro" panose="020B0503030403020204" pitchFamily="34" charset="0"/>
            </a:rPr>
            <a:t>Lunchbox</a:t>
          </a:r>
          <a:endParaRPr lang="de-CH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125DE205-64DA-4F1B-9AB6-C4F434CC4F5D}" type="parTrans" cxnId="{97833273-7950-4557-B7EB-745E04BC0224}">
      <dgm:prSet/>
      <dgm:spPr/>
      <dgm:t>
        <a:bodyPr/>
        <a:lstStyle/>
        <a:p>
          <a:endParaRPr lang="de-CH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1C7331BF-8E5C-4486-9CBC-189025159B77}" type="sibTrans" cxnId="{97833273-7950-4557-B7EB-745E04BC0224}">
      <dgm:prSet/>
      <dgm:spPr/>
      <dgm:t>
        <a:bodyPr/>
        <a:lstStyle/>
        <a:p>
          <a:endParaRPr lang="de-CH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47BA2D56-1707-4E3B-BBF6-216CBC78465A}">
      <dgm:prSet/>
      <dgm:spPr>
        <a:solidFill>
          <a:schemeClr val="tx1"/>
        </a:solidFill>
        <a:ln>
          <a:noFill/>
        </a:ln>
      </dgm:spPr>
      <dgm:t>
        <a:bodyPr/>
        <a:lstStyle/>
        <a:p>
          <a:r>
            <a:rPr lang="de-CH" dirty="0">
              <a:latin typeface="Source Sans Pro" panose="020B0503030403020204" pitchFamily="34" charset="0"/>
              <a:ea typeface="Source Sans Pro" panose="020B0503030403020204" pitchFamily="34" charset="0"/>
            </a:rPr>
            <a:t>Kaffeebecher</a:t>
          </a:r>
        </a:p>
      </dgm:t>
    </dgm:pt>
    <dgm:pt modelId="{37A84CD4-CEBA-4DED-984B-FAB03CCCC323}" type="parTrans" cxnId="{AB603EEF-CC39-4027-817A-A737553FCE72}">
      <dgm:prSet/>
      <dgm:spPr/>
      <dgm:t>
        <a:bodyPr/>
        <a:lstStyle/>
        <a:p>
          <a:endParaRPr lang="de-CH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90FE3391-6539-4D25-ABF7-CD77D1B98905}" type="sibTrans" cxnId="{AB603EEF-CC39-4027-817A-A737553FCE72}">
      <dgm:prSet/>
      <dgm:spPr/>
      <dgm:t>
        <a:bodyPr/>
        <a:lstStyle/>
        <a:p>
          <a:endParaRPr lang="de-CH">
            <a:latin typeface="Source Sans Pro" panose="020B0503030403020204" pitchFamily="34" charset="0"/>
            <a:ea typeface="Source Sans Pro" panose="020B0503030403020204" pitchFamily="34" charset="0"/>
          </a:endParaRPr>
        </a:p>
      </dgm:t>
    </dgm:pt>
    <dgm:pt modelId="{C99AB9E9-E0C9-4506-8C73-39A0AFC1F1D1}" type="pres">
      <dgm:prSet presAssocID="{C73B2685-7737-4863-BF5A-3F283E92E758}" presName="linear" presStyleCnt="0">
        <dgm:presLayoutVars>
          <dgm:dir/>
          <dgm:resizeHandles val="exact"/>
        </dgm:presLayoutVars>
      </dgm:prSet>
      <dgm:spPr/>
    </dgm:pt>
    <dgm:pt modelId="{A639C185-C21B-41FC-9B2C-310180364E4D}" type="pres">
      <dgm:prSet presAssocID="{88C3C922-ABBE-4885-BB23-3B46E842E7B6}" presName="comp" presStyleCnt="0"/>
      <dgm:spPr/>
    </dgm:pt>
    <dgm:pt modelId="{A5639A27-A673-41A3-B69B-F63E170C8272}" type="pres">
      <dgm:prSet presAssocID="{88C3C922-ABBE-4885-BB23-3B46E842E7B6}" presName="box" presStyleLbl="node1" presStyleIdx="0" presStyleCnt="4"/>
      <dgm:spPr/>
    </dgm:pt>
    <dgm:pt modelId="{FD591390-7551-4D7B-A192-A38102E263E0}" type="pres">
      <dgm:prSet presAssocID="{88C3C922-ABBE-4885-BB23-3B46E842E7B6}" presName="img" presStyleLbl="f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0" b="-150000"/>
          </a:stretch>
        </a:blipFill>
      </dgm:spPr>
    </dgm:pt>
    <dgm:pt modelId="{695542E3-373D-4897-84FF-47A8B8A52CCE}" type="pres">
      <dgm:prSet presAssocID="{88C3C922-ABBE-4885-BB23-3B46E842E7B6}" presName="text" presStyleLbl="node1" presStyleIdx="0" presStyleCnt="4">
        <dgm:presLayoutVars>
          <dgm:bulletEnabled val="1"/>
        </dgm:presLayoutVars>
      </dgm:prSet>
      <dgm:spPr/>
    </dgm:pt>
    <dgm:pt modelId="{F280E88E-D02E-4BCF-834C-07295E80E85E}" type="pres">
      <dgm:prSet presAssocID="{FD368F25-8EDC-4392-8378-3F2688CA42C9}" presName="spacer" presStyleCnt="0"/>
      <dgm:spPr/>
    </dgm:pt>
    <dgm:pt modelId="{52380735-AA0F-4AF9-A6F2-54AB29A503D0}" type="pres">
      <dgm:prSet presAssocID="{47BA2D56-1707-4E3B-BBF6-216CBC78465A}" presName="comp" presStyleCnt="0"/>
      <dgm:spPr/>
    </dgm:pt>
    <dgm:pt modelId="{46DC1933-9541-4937-B55C-2F570F459FA3}" type="pres">
      <dgm:prSet presAssocID="{47BA2D56-1707-4E3B-BBF6-216CBC78465A}" presName="box" presStyleLbl="node1" presStyleIdx="1" presStyleCnt="4"/>
      <dgm:spPr/>
    </dgm:pt>
    <dgm:pt modelId="{68A03FBB-F8F2-424F-A11F-81F7A0FC298C}" type="pres">
      <dgm:prSet presAssocID="{47BA2D56-1707-4E3B-BBF6-216CBC78465A}" presName="img" presStyleLbl="fgImgPlace1" presStyleIdx="1" presStyleCnt="4"/>
      <dgm:spPr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7000" b="-37000"/>
          </a:stretch>
        </a:blipFill>
      </dgm:spPr>
    </dgm:pt>
    <dgm:pt modelId="{054AC801-FF1A-4C28-95A1-F55B6A885FE3}" type="pres">
      <dgm:prSet presAssocID="{47BA2D56-1707-4E3B-BBF6-216CBC78465A}" presName="text" presStyleLbl="node1" presStyleIdx="1" presStyleCnt="4">
        <dgm:presLayoutVars>
          <dgm:bulletEnabled val="1"/>
        </dgm:presLayoutVars>
      </dgm:prSet>
      <dgm:spPr/>
    </dgm:pt>
    <dgm:pt modelId="{DC525202-E9A0-41E4-86DD-24A83E2F9BA5}" type="pres">
      <dgm:prSet presAssocID="{90FE3391-6539-4D25-ABF7-CD77D1B98905}" presName="spacer" presStyleCnt="0"/>
      <dgm:spPr/>
    </dgm:pt>
    <dgm:pt modelId="{310D0696-8C95-4751-A716-6B42C5E05095}" type="pres">
      <dgm:prSet presAssocID="{519C227D-C079-4D5E-8797-00A9B751CE0E}" presName="comp" presStyleCnt="0"/>
      <dgm:spPr/>
    </dgm:pt>
    <dgm:pt modelId="{001D2D3E-A584-491A-AB53-2A88F2B368BF}" type="pres">
      <dgm:prSet presAssocID="{519C227D-C079-4D5E-8797-00A9B751CE0E}" presName="box" presStyleLbl="node1" presStyleIdx="2" presStyleCnt="4"/>
      <dgm:spPr/>
    </dgm:pt>
    <dgm:pt modelId="{C437B604-E511-4E81-912F-C18F52FD15DF}" type="pres">
      <dgm:prSet presAssocID="{519C227D-C079-4D5E-8797-00A9B751CE0E}" presName="img" presStyleLbl="fgImgPlace1" presStyleIdx="2" presStyleCnt="4"/>
      <dgm:spPr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7000" b="-37000"/>
          </a:stretch>
        </a:blipFill>
      </dgm:spPr>
    </dgm:pt>
    <dgm:pt modelId="{582430F9-23C6-4201-BEEC-16B254008E21}" type="pres">
      <dgm:prSet presAssocID="{519C227D-C079-4D5E-8797-00A9B751CE0E}" presName="text" presStyleLbl="node1" presStyleIdx="2" presStyleCnt="4">
        <dgm:presLayoutVars>
          <dgm:bulletEnabled val="1"/>
        </dgm:presLayoutVars>
      </dgm:prSet>
      <dgm:spPr/>
    </dgm:pt>
    <dgm:pt modelId="{6CEF2DE0-D1B6-41D1-9C07-680AB06203ED}" type="pres">
      <dgm:prSet presAssocID="{AF90ED8D-451D-47BD-B97C-997FAFE417B1}" presName="spacer" presStyleCnt="0"/>
      <dgm:spPr/>
    </dgm:pt>
    <dgm:pt modelId="{2DEC48C1-DAD6-4811-A084-598B219F207C}" type="pres">
      <dgm:prSet presAssocID="{ED4843AE-4B02-4A91-89A5-4E46C214E0E4}" presName="comp" presStyleCnt="0"/>
      <dgm:spPr/>
    </dgm:pt>
    <dgm:pt modelId="{922AF0BA-E761-45F3-854B-F39D048C5DF6}" type="pres">
      <dgm:prSet presAssocID="{ED4843AE-4B02-4A91-89A5-4E46C214E0E4}" presName="box" presStyleLbl="node1" presStyleIdx="3" presStyleCnt="4"/>
      <dgm:spPr/>
    </dgm:pt>
    <dgm:pt modelId="{29270225-00A0-4F8B-9C0D-FBDD368CA699}" type="pres">
      <dgm:prSet presAssocID="{ED4843AE-4B02-4A91-89A5-4E46C214E0E4}" presName="img" presStyleLbl="fgImgPlace1" presStyleIdx="3" presStyleCnt="4"/>
      <dgm:spPr>
        <a:blipFill rotWithShape="1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4000" b="-34000"/>
          </a:stretch>
        </a:blipFill>
      </dgm:spPr>
    </dgm:pt>
    <dgm:pt modelId="{0B869C43-82E0-4A00-AFB3-A026E7F1D816}" type="pres">
      <dgm:prSet presAssocID="{ED4843AE-4B02-4A91-89A5-4E46C214E0E4}" presName="text" presStyleLbl="node1" presStyleIdx="3" presStyleCnt="4">
        <dgm:presLayoutVars>
          <dgm:bulletEnabled val="1"/>
        </dgm:presLayoutVars>
      </dgm:prSet>
      <dgm:spPr/>
    </dgm:pt>
  </dgm:ptLst>
  <dgm:cxnLst>
    <dgm:cxn modelId="{E033993B-D2A3-4A41-81C9-F498E838AD87}" type="presOf" srcId="{ED4843AE-4B02-4A91-89A5-4E46C214E0E4}" destId="{922AF0BA-E761-45F3-854B-F39D048C5DF6}" srcOrd="0" destOrd="0" presId="urn:microsoft.com/office/officeart/2005/8/layout/vList4"/>
    <dgm:cxn modelId="{B4178751-8B8C-4756-BBBC-EC9B68AA488B}" type="presOf" srcId="{C73B2685-7737-4863-BF5A-3F283E92E758}" destId="{C99AB9E9-E0C9-4506-8C73-39A0AFC1F1D1}" srcOrd="0" destOrd="0" presId="urn:microsoft.com/office/officeart/2005/8/layout/vList4"/>
    <dgm:cxn modelId="{97833273-7950-4557-B7EB-745E04BC0224}" srcId="{C73B2685-7737-4863-BF5A-3F283E92E758}" destId="{ED4843AE-4B02-4A91-89A5-4E46C214E0E4}" srcOrd="3" destOrd="0" parTransId="{125DE205-64DA-4F1B-9AB6-C4F434CC4F5D}" sibTransId="{1C7331BF-8E5C-4486-9CBC-189025159B77}"/>
    <dgm:cxn modelId="{0E5E4E75-8B12-4862-B9EA-FC2CAC4E8ACB}" type="presOf" srcId="{88C3C922-ABBE-4885-BB23-3B46E842E7B6}" destId="{A5639A27-A673-41A3-B69B-F63E170C8272}" srcOrd="0" destOrd="0" presId="urn:microsoft.com/office/officeart/2005/8/layout/vList4"/>
    <dgm:cxn modelId="{18D19F84-688A-49CE-8C14-9EF25892D69C}" type="presOf" srcId="{88C3C922-ABBE-4885-BB23-3B46E842E7B6}" destId="{695542E3-373D-4897-84FF-47A8B8A52CCE}" srcOrd="1" destOrd="0" presId="urn:microsoft.com/office/officeart/2005/8/layout/vList4"/>
    <dgm:cxn modelId="{A6CFAAB1-EE96-4903-9A01-607201D31929}" type="presOf" srcId="{519C227D-C079-4D5E-8797-00A9B751CE0E}" destId="{001D2D3E-A584-491A-AB53-2A88F2B368BF}" srcOrd="0" destOrd="0" presId="urn:microsoft.com/office/officeart/2005/8/layout/vList4"/>
    <dgm:cxn modelId="{5B9D39B4-51C1-4E40-920E-B6EEB481D758}" type="presOf" srcId="{47BA2D56-1707-4E3B-BBF6-216CBC78465A}" destId="{46DC1933-9541-4937-B55C-2F570F459FA3}" srcOrd="0" destOrd="0" presId="urn:microsoft.com/office/officeart/2005/8/layout/vList4"/>
    <dgm:cxn modelId="{23423FB4-0F5A-40A1-93A6-474205CC0EE2}" type="presOf" srcId="{519C227D-C079-4D5E-8797-00A9B751CE0E}" destId="{582430F9-23C6-4201-BEEC-16B254008E21}" srcOrd="1" destOrd="0" presId="urn:microsoft.com/office/officeart/2005/8/layout/vList4"/>
    <dgm:cxn modelId="{F5CB14BA-7F0D-43BC-80F7-0A67357E901A}" srcId="{C73B2685-7737-4863-BF5A-3F283E92E758}" destId="{519C227D-C079-4D5E-8797-00A9B751CE0E}" srcOrd="2" destOrd="0" parTransId="{882D8426-01D1-487E-907E-F35DC419985B}" sibTransId="{AF90ED8D-451D-47BD-B97C-997FAFE417B1}"/>
    <dgm:cxn modelId="{769A41D5-E1EF-4203-A903-EF37F0160AB4}" srcId="{C73B2685-7737-4863-BF5A-3F283E92E758}" destId="{88C3C922-ABBE-4885-BB23-3B46E842E7B6}" srcOrd="0" destOrd="0" parTransId="{50BCE63C-C990-445E-94E8-2B5B60A2EC20}" sibTransId="{FD368F25-8EDC-4392-8378-3F2688CA42C9}"/>
    <dgm:cxn modelId="{515127D8-6312-457D-A5D0-A7353E2952C0}" type="presOf" srcId="{ED4843AE-4B02-4A91-89A5-4E46C214E0E4}" destId="{0B869C43-82E0-4A00-AFB3-A026E7F1D816}" srcOrd="1" destOrd="0" presId="urn:microsoft.com/office/officeart/2005/8/layout/vList4"/>
    <dgm:cxn modelId="{AB603EEF-CC39-4027-817A-A737553FCE72}" srcId="{C73B2685-7737-4863-BF5A-3F283E92E758}" destId="{47BA2D56-1707-4E3B-BBF6-216CBC78465A}" srcOrd="1" destOrd="0" parTransId="{37A84CD4-CEBA-4DED-984B-FAB03CCCC323}" sibTransId="{90FE3391-6539-4D25-ABF7-CD77D1B98905}"/>
    <dgm:cxn modelId="{2FE624F7-5131-4E70-8BEA-32EE87CAFB0A}" type="presOf" srcId="{47BA2D56-1707-4E3B-BBF6-216CBC78465A}" destId="{054AC801-FF1A-4C28-95A1-F55B6A885FE3}" srcOrd="1" destOrd="0" presId="urn:microsoft.com/office/officeart/2005/8/layout/vList4"/>
    <dgm:cxn modelId="{7FC19B94-011A-47D1-8352-6124F02A0CAB}" type="presParOf" srcId="{C99AB9E9-E0C9-4506-8C73-39A0AFC1F1D1}" destId="{A639C185-C21B-41FC-9B2C-310180364E4D}" srcOrd="0" destOrd="0" presId="urn:microsoft.com/office/officeart/2005/8/layout/vList4"/>
    <dgm:cxn modelId="{B9D1D789-97B9-4ECC-8E17-1090D80B6088}" type="presParOf" srcId="{A639C185-C21B-41FC-9B2C-310180364E4D}" destId="{A5639A27-A673-41A3-B69B-F63E170C8272}" srcOrd="0" destOrd="0" presId="urn:microsoft.com/office/officeart/2005/8/layout/vList4"/>
    <dgm:cxn modelId="{CFF51DEC-2C1B-412E-AF52-791BE31CD9D4}" type="presParOf" srcId="{A639C185-C21B-41FC-9B2C-310180364E4D}" destId="{FD591390-7551-4D7B-A192-A38102E263E0}" srcOrd="1" destOrd="0" presId="urn:microsoft.com/office/officeart/2005/8/layout/vList4"/>
    <dgm:cxn modelId="{47DEE570-1DEC-4DC0-8DEF-F7FB0C313A7F}" type="presParOf" srcId="{A639C185-C21B-41FC-9B2C-310180364E4D}" destId="{695542E3-373D-4897-84FF-47A8B8A52CCE}" srcOrd="2" destOrd="0" presId="urn:microsoft.com/office/officeart/2005/8/layout/vList4"/>
    <dgm:cxn modelId="{AD9CC34F-0B8A-4084-89EC-CC8447F70758}" type="presParOf" srcId="{C99AB9E9-E0C9-4506-8C73-39A0AFC1F1D1}" destId="{F280E88E-D02E-4BCF-834C-07295E80E85E}" srcOrd="1" destOrd="0" presId="urn:microsoft.com/office/officeart/2005/8/layout/vList4"/>
    <dgm:cxn modelId="{71E24820-7232-4693-9536-3015EA503C11}" type="presParOf" srcId="{C99AB9E9-E0C9-4506-8C73-39A0AFC1F1D1}" destId="{52380735-AA0F-4AF9-A6F2-54AB29A503D0}" srcOrd="2" destOrd="0" presId="urn:microsoft.com/office/officeart/2005/8/layout/vList4"/>
    <dgm:cxn modelId="{63472B5F-35ED-4C64-BE97-5676E4B1FE9C}" type="presParOf" srcId="{52380735-AA0F-4AF9-A6F2-54AB29A503D0}" destId="{46DC1933-9541-4937-B55C-2F570F459FA3}" srcOrd="0" destOrd="0" presId="urn:microsoft.com/office/officeart/2005/8/layout/vList4"/>
    <dgm:cxn modelId="{C3A8D511-CF28-42FF-89FD-7DABD1012EED}" type="presParOf" srcId="{52380735-AA0F-4AF9-A6F2-54AB29A503D0}" destId="{68A03FBB-F8F2-424F-A11F-81F7A0FC298C}" srcOrd="1" destOrd="0" presId="urn:microsoft.com/office/officeart/2005/8/layout/vList4"/>
    <dgm:cxn modelId="{A2C4D11E-B601-43DD-958B-5219809790B0}" type="presParOf" srcId="{52380735-AA0F-4AF9-A6F2-54AB29A503D0}" destId="{054AC801-FF1A-4C28-95A1-F55B6A885FE3}" srcOrd="2" destOrd="0" presId="urn:microsoft.com/office/officeart/2005/8/layout/vList4"/>
    <dgm:cxn modelId="{C6E25FD3-FDDF-4627-B055-51DF95C37C1A}" type="presParOf" srcId="{C99AB9E9-E0C9-4506-8C73-39A0AFC1F1D1}" destId="{DC525202-E9A0-41E4-86DD-24A83E2F9BA5}" srcOrd="3" destOrd="0" presId="urn:microsoft.com/office/officeart/2005/8/layout/vList4"/>
    <dgm:cxn modelId="{359D8CC8-8B62-490A-9E03-DEEDDE7BC18D}" type="presParOf" srcId="{C99AB9E9-E0C9-4506-8C73-39A0AFC1F1D1}" destId="{310D0696-8C95-4751-A716-6B42C5E05095}" srcOrd="4" destOrd="0" presId="urn:microsoft.com/office/officeart/2005/8/layout/vList4"/>
    <dgm:cxn modelId="{F07B831E-EEB5-41EF-9C7C-B3FC4F09F990}" type="presParOf" srcId="{310D0696-8C95-4751-A716-6B42C5E05095}" destId="{001D2D3E-A584-491A-AB53-2A88F2B368BF}" srcOrd="0" destOrd="0" presId="urn:microsoft.com/office/officeart/2005/8/layout/vList4"/>
    <dgm:cxn modelId="{5662DBD6-84C7-4E25-8EC9-D84A04B6D888}" type="presParOf" srcId="{310D0696-8C95-4751-A716-6B42C5E05095}" destId="{C437B604-E511-4E81-912F-C18F52FD15DF}" srcOrd="1" destOrd="0" presId="urn:microsoft.com/office/officeart/2005/8/layout/vList4"/>
    <dgm:cxn modelId="{EE0425AA-021B-4D1C-9498-49B47D7492B8}" type="presParOf" srcId="{310D0696-8C95-4751-A716-6B42C5E05095}" destId="{582430F9-23C6-4201-BEEC-16B254008E21}" srcOrd="2" destOrd="0" presId="urn:microsoft.com/office/officeart/2005/8/layout/vList4"/>
    <dgm:cxn modelId="{16B5EAE2-7AC1-41C1-8C24-68EA96A48140}" type="presParOf" srcId="{C99AB9E9-E0C9-4506-8C73-39A0AFC1F1D1}" destId="{6CEF2DE0-D1B6-41D1-9C07-680AB06203ED}" srcOrd="5" destOrd="0" presId="urn:microsoft.com/office/officeart/2005/8/layout/vList4"/>
    <dgm:cxn modelId="{F35BA24C-024A-4A4A-BA92-959C953480A8}" type="presParOf" srcId="{C99AB9E9-E0C9-4506-8C73-39A0AFC1F1D1}" destId="{2DEC48C1-DAD6-4811-A084-598B219F207C}" srcOrd="6" destOrd="0" presId="urn:microsoft.com/office/officeart/2005/8/layout/vList4"/>
    <dgm:cxn modelId="{4A2BFD1F-DB0F-4707-A3BD-2E8734A1897F}" type="presParOf" srcId="{2DEC48C1-DAD6-4811-A084-598B219F207C}" destId="{922AF0BA-E761-45F3-854B-F39D048C5DF6}" srcOrd="0" destOrd="0" presId="urn:microsoft.com/office/officeart/2005/8/layout/vList4"/>
    <dgm:cxn modelId="{E525298C-23A5-4BBB-A6B6-710F975C9BB6}" type="presParOf" srcId="{2DEC48C1-DAD6-4811-A084-598B219F207C}" destId="{29270225-00A0-4F8B-9C0D-FBDD368CA699}" srcOrd="1" destOrd="0" presId="urn:microsoft.com/office/officeart/2005/8/layout/vList4"/>
    <dgm:cxn modelId="{098B7156-3FE7-46E5-B188-2049D8CC4F50}" type="presParOf" srcId="{2DEC48C1-DAD6-4811-A084-598B219F207C}" destId="{0B869C43-82E0-4A00-AFB3-A026E7F1D816}" srcOrd="2" destOrd="0" presId="urn:microsoft.com/office/officeart/2005/8/layout/vList4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5639A27-A673-41A3-B69B-F63E170C8272}">
      <dsp:nvSpPr>
        <dsp:cNvPr id="0" name=""/>
        <dsp:cNvSpPr/>
      </dsp:nvSpPr>
      <dsp:spPr>
        <a:xfrm>
          <a:off x="0" y="0"/>
          <a:ext cx="10515600" cy="1011346"/>
        </a:xfrm>
        <a:prstGeom prst="roundRect">
          <a:avLst>
            <a:gd name="adj" fmla="val 10000"/>
          </a:avLst>
        </a:prstGeom>
        <a:solidFill>
          <a:schemeClr val="tx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4500" kern="1200" baseline="0" dirty="0">
              <a:latin typeface="Source Sans Pro" panose="020B0503030403020204" pitchFamily="34" charset="0"/>
              <a:ea typeface="Source Sans Pro" panose="020B0503030403020204" pitchFamily="34" charset="0"/>
            </a:rPr>
            <a:t>Trinkflasche Verkehrshaus</a:t>
          </a:r>
          <a:endParaRPr lang="de-CH" sz="4500" kern="1200" dirty="0">
            <a:latin typeface="Source Sans Pro" panose="020B0503030403020204" pitchFamily="34" charset="0"/>
            <a:ea typeface="Source Sans Pro" panose="020B0503030403020204" pitchFamily="34" charset="0"/>
          </a:endParaRPr>
        </a:p>
      </dsp:txBody>
      <dsp:txXfrm>
        <a:off x="2204254" y="0"/>
        <a:ext cx="8311345" cy="1011346"/>
      </dsp:txXfrm>
    </dsp:sp>
    <dsp:sp modelId="{FD591390-7551-4D7B-A192-A38102E263E0}">
      <dsp:nvSpPr>
        <dsp:cNvPr id="0" name=""/>
        <dsp:cNvSpPr/>
      </dsp:nvSpPr>
      <dsp:spPr>
        <a:xfrm>
          <a:off x="101134" y="101134"/>
          <a:ext cx="2103120" cy="80907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0" b="-150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DC1933-9541-4937-B55C-2F570F459FA3}">
      <dsp:nvSpPr>
        <dsp:cNvPr id="0" name=""/>
        <dsp:cNvSpPr/>
      </dsp:nvSpPr>
      <dsp:spPr>
        <a:xfrm>
          <a:off x="0" y="1112480"/>
          <a:ext cx="10515600" cy="1011346"/>
        </a:xfrm>
        <a:prstGeom prst="roundRect">
          <a:avLst>
            <a:gd name="adj" fmla="val 10000"/>
          </a:avLst>
        </a:prstGeom>
        <a:solidFill>
          <a:schemeClr val="tx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4500" kern="1200" dirty="0">
              <a:latin typeface="Source Sans Pro" panose="020B0503030403020204" pitchFamily="34" charset="0"/>
              <a:ea typeface="Source Sans Pro" panose="020B0503030403020204" pitchFamily="34" charset="0"/>
            </a:rPr>
            <a:t>Kaffeebecher</a:t>
          </a:r>
        </a:p>
      </dsp:txBody>
      <dsp:txXfrm>
        <a:off x="2204254" y="1112480"/>
        <a:ext cx="8311345" cy="1011346"/>
      </dsp:txXfrm>
    </dsp:sp>
    <dsp:sp modelId="{68A03FBB-F8F2-424F-A11F-81F7A0FC298C}">
      <dsp:nvSpPr>
        <dsp:cNvPr id="0" name=""/>
        <dsp:cNvSpPr/>
      </dsp:nvSpPr>
      <dsp:spPr>
        <a:xfrm>
          <a:off x="101134" y="1213615"/>
          <a:ext cx="2103120" cy="80907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7000" b="-3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1D2D3E-A584-491A-AB53-2A88F2B368BF}">
      <dsp:nvSpPr>
        <dsp:cNvPr id="0" name=""/>
        <dsp:cNvSpPr/>
      </dsp:nvSpPr>
      <dsp:spPr>
        <a:xfrm>
          <a:off x="0" y="2224961"/>
          <a:ext cx="10515600" cy="1011346"/>
        </a:xfrm>
        <a:prstGeom prst="roundRect">
          <a:avLst>
            <a:gd name="adj" fmla="val 10000"/>
          </a:avLst>
        </a:prstGeom>
        <a:solidFill>
          <a:schemeClr val="tx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4500" kern="1200" baseline="0">
              <a:latin typeface="Source Sans Pro" panose="020B0503030403020204" pitchFamily="34" charset="0"/>
              <a:ea typeface="Source Sans Pro" panose="020B0503030403020204" pitchFamily="34" charset="0"/>
            </a:rPr>
            <a:t>Victorinox Sackmesser</a:t>
          </a:r>
          <a:endParaRPr lang="de-CH" sz="4500" kern="1200">
            <a:latin typeface="Source Sans Pro" panose="020B0503030403020204" pitchFamily="34" charset="0"/>
            <a:ea typeface="Source Sans Pro" panose="020B0503030403020204" pitchFamily="34" charset="0"/>
          </a:endParaRPr>
        </a:p>
      </dsp:txBody>
      <dsp:txXfrm>
        <a:off x="2204254" y="2224961"/>
        <a:ext cx="8311345" cy="1011346"/>
      </dsp:txXfrm>
    </dsp:sp>
    <dsp:sp modelId="{C437B604-E511-4E81-912F-C18F52FD15DF}">
      <dsp:nvSpPr>
        <dsp:cNvPr id="0" name=""/>
        <dsp:cNvSpPr/>
      </dsp:nvSpPr>
      <dsp:spPr>
        <a:xfrm>
          <a:off x="101134" y="2326096"/>
          <a:ext cx="2103120" cy="80907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7000" b="-3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2AF0BA-E761-45F3-854B-F39D048C5DF6}">
      <dsp:nvSpPr>
        <dsp:cNvPr id="0" name=""/>
        <dsp:cNvSpPr/>
      </dsp:nvSpPr>
      <dsp:spPr>
        <a:xfrm>
          <a:off x="0" y="3337442"/>
          <a:ext cx="10515600" cy="1011346"/>
        </a:xfrm>
        <a:prstGeom prst="roundRect">
          <a:avLst>
            <a:gd name="adj" fmla="val 10000"/>
          </a:avLst>
        </a:prstGeom>
        <a:solidFill>
          <a:schemeClr val="tx1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CH" sz="4500" kern="1200" baseline="0">
              <a:latin typeface="Source Sans Pro" panose="020B0503030403020204" pitchFamily="34" charset="0"/>
              <a:ea typeface="Source Sans Pro" panose="020B0503030403020204" pitchFamily="34" charset="0"/>
            </a:rPr>
            <a:t>Lunchbox</a:t>
          </a:r>
          <a:endParaRPr lang="de-CH" sz="4500" kern="1200">
            <a:latin typeface="Source Sans Pro" panose="020B0503030403020204" pitchFamily="34" charset="0"/>
            <a:ea typeface="Source Sans Pro" panose="020B0503030403020204" pitchFamily="34" charset="0"/>
          </a:endParaRPr>
        </a:p>
      </dsp:txBody>
      <dsp:txXfrm>
        <a:off x="2204254" y="3337442"/>
        <a:ext cx="8311345" cy="1011346"/>
      </dsp:txXfrm>
    </dsp:sp>
    <dsp:sp modelId="{29270225-00A0-4F8B-9C0D-FBDD368CA699}">
      <dsp:nvSpPr>
        <dsp:cNvPr id="0" name=""/>
        <dsp:cNvSpPr/>
      </dsp:nvSpPr>
      <dsp:spPr>
        <a:xfrm>
          <a:off x="101134" y="3438576"/>
          <a:ext cx="2103120" cy="809076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4000" b="-3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F6677AF3-5710-4EF3-A7CA-6E29DD22BF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502920" y="0"/>
            <a:ext cx="280035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de-DE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Burgik</a:t>
            </a:r>
            <a:r>
              <a:rPr lang="de-DE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AG</a:t>
            </a:r>
            <a:endParaRPr lang="de-CH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A9B00C4-CAD9-40FE-82DE-8AE9821A25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566159" y="1587"/>
            <a:ext cx="2811781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de-CH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Betriebsausflug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38A1C1D-2B50-4B14-A705-3439A09E3DB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566159" y="8683626"/>
            <a:ext cx="2810193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4D95DB-2D37-4311-B5F9-CB5CF2DF8286}" type="slidenum">
              <a:rPr lang="de-CH" sz="1800" smtClean="0">
                <a:latin typeface="Source Sans Pro" panose="020B0503030403020204" pitchFamily="34" charset="0"/>
                <a:ea typeface="Source Sans Pro" panose="020B0503030403020204" pitchFamily="34" charset="0"/>
              </a:rPr>
              <a:t>‹Nr.›</a:t>
            </a:fld>
            <a:endParaRPr lang="de-CH" sz="180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15F61BF5-007D-4D76-9EE7-4B549E4CE09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491490" y="8683625"/>
            <a:ext cx="280035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de-CH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Sommer 2022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9755362D-6837-42C9-8AF2-547CD6223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032" y="114302"/>
            <a:ext cx="2087366" cy="458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41372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4DBC09-F8EB-4F42-AABB-5136A84E4EBC}" type="datetimeFigureOut">
              <a:rPr lang="de-CH" smtClean="0"/>
              <a:t>18.01.2022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95B9EC-1355-4A22-BEC6-CBCE5B6B895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0536515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https://www.verkehrshaus.ch/footer/menu-quicklinks/besuch-planen/anreise.html</a:t>
            </a:r>
          </a:p>
          <a:p>
            <a:r>
              <a:rPr lang="de-DE" dirty="0"/>
              <a:t>8 Kurzzeitparkplätze (2 Std.)</a:t>
            </a:r>
            <a:br>
              <a:rPr lang="de-DE" dirty="0"/>
            </a:br>
            <a:r>
              <a:rPr lang="de-DE" dirty="0"/>
              <a:t>4 Behindertenparkplätze </a:t>
            </a:r>
            <a:br>
              <a:rPr lang="de-DE" dirty="0"/>
            </a:br>
            <a:r>
              <a:rPr lang="de-DE" dirty="0"/>
              <a:t>3 Elektro-Schnellladestationen</a:t>
            </a:r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95B9EC-1355-4A22-BEC6-CBCE5B6B8951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73670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https://www.verkehrshaus.ch/footer/menu-quicklinks/besuch-planen/anreise.html</a:t>
            </a:r>
          </a:p>
          <a:p>
            <a:r>
              <a:rPr lang="de-DE" dirty="0"/>
              <a:t>8 Kurzzeitparkplätze (2 Std.)</a:t>
            </a:r>
            <a:br>
              <a:rPr lang="de-DE" dirty="0"/>
            </a:br>
            <a:r>
              <a:rPr lang="de-DE" dirty="0"/>
              <a:t>4 Behindertenparkplätze </a:t>
            </a:r>
            <a:br>
              <a:rPr lang="de-DE" dirty="0"/>
            </a:br>
            <a:r>
              <a:rPr lang="de-DE" dirty="0"/>
              <a:t>3 Elektro-Schnellladestationen</a:t>
            </a:r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95B9EC-1355-4A22-BEC6-CBCE5B6B8951}" type="slidenum">
              <a:rPr lang="de-CH" smtClean="0"/>
              <a:t>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499269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95B9EC-1355-4A22-BEC6-CBCE5B6B8951}" type="slidenum">
              <a:rPr lang="de-CH" smtClean="0"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78985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/>
              <a:t>Führung Hans Erni 	Plan Nummer 35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dirty="0" err="1"/>
              <a:t>Verkehrhaus</a:t>
            </a:r>
            <a:r>
              <a:rPr lang="de-CH" dirty="0"/>
              <a:t>-Rallye	</a:t>
            </a:r>
            <a:r>
              <a:rPr lang="de-CH" noProof="0" dirty="0"/>
              <a:t>Eingang Gebäude Strassenverkehr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CH" noProof="0" dirty="0"/>
              <a:t>Swiss </a:t>
            </a:r>
            <a:r>
              <a:rPr lang="de-CH" noProof="0" dirty="0" err="1"/>
              <a:t>Chocolate</a:t>
            </a:r>
            <a:r>
              <a:rPr lang="de-CH" noProof="0" dirty="0"/>
              <a:t> Adventure	Gebäude G</a:t>
            </a:r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95B9EC-1355-4A22-BEC6-CBCE5B6B8951}" type="slidenum">
              <a:rPr lang="de-CH" smtClean="0"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0622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noProof="0" dirty="0"/>
              <a:t>Luft- und Raumfahrt</a:t>
            </a:r>
          </a:p>
          <a:p>
            <a:pPr lvl="1"/>
            <a:r>
              <a:rPr lang="de-CH" noProof="0" dirty="0" err="1"/>
              <a:t>Airplane</a:t>
            </a:r>
            <a:r>
              <a:rPr lang="de-CH" noProof="0" dirty="0"/>
              <a:t>- und </a:t>
            </a:r>
            <a:r>
              <a:rPr lang="de-CH" noProof="0" dirty="0" err="1"/>
              <a:t>Helicopter</a:t>
            </a:r>
            <a:r>
              <a:rPr lang="de-CH" noProof="0" dirty="0"/>
              <a:t>-Simulatoren (6)</a:t>
            </a:r>
          </a:p>
          <a:p>
            <a:pPr lvl="1"/>
            <a:r>
              <a:rPr lang="de-CH" noProof="0" dirty="0"/>
              <a:t>Flugsicherungsspiel (7)</a:t>
            </a:r>
          </a:p>
          <a:p>
            <a:pPr lvl="1"/>
            <a:r>
              <a:rPr lang="de-CH" noProof="0" dirty="0" err="1"/>
              <a:t>Wondercave</a:t>
            </a:r>
            <a:r>
              <a:rPr lang="de-CH" noProof="0" dirty="0"/>
              <a:t> (8)</a:t>
            </a:r>
          </a:p>
          <a:p>
            <a:endParaRPr lang="de-CH" dirty="0"/>
          </a:p>
          <a:p>
            <a:r>
              <a:rPr lang="de-CH" noProof="0" dirty="0"/>
              <a:t>Schifffahrt und Tourismus</a:t>
            </a:r>
          </a:p>
          <a:p>
            <a:pPr lvl="1"/>
            <a:r>
              <a:rPr lang="de-CH" noProof="0" dirty="0"/>
              <a:t>Tourismusflipper (13)</a:t>
            </a:r>
          </a:p>
          <a:p>
            <a:pPr lvl="1"/>
            <a:r>
              <a:rPr lang="de-CH" noProof="0" dirty="0"/>
              <a:t>i-</a:t>
            </a:r>
            <a:r>
              <a:rPr lang="de-CH" noProof="0" dirty="0" err="1"/>
              <a:t>factory</a:t>
            </a:r>
            <a:r>
              <a:rPr lang="de-CH" noProof="0" dirty="0"/>
              <a:t> (14)</a:t>
            </a:r>
          </a:p>
          <a:p>
            <a:pPr lvl="1"/>
            <a:r>
              <a:rPr lang="de-CH" noProof="0" dirty="0"/>
              <a:t>Spielschiff Thalwil (15)</a:t>
            </a:r>
            <a:endParaRPr lang="de-CH" dirty="0"/>
          </a:p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95B9EC-1355-4A22-BEC6-CBCE5B6B8951}" type="slidenum">
              <a:rPr lang="de-CH" smtClean="0"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547431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95B9EC-1355-4A22-BEC6-CBCE5B6B8951}" type="slidenum">
              <a:rPr lang="de-CH" smtClean="0"/>
              <a:t>14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53663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A0DB4B16-62BF-4A84-A7B9-95E51221BE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511" y="4613143"/>
            <a:ext cx="5093218" cy="1118618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id="{7F99336B-37AB-4388-B2D0-0A348A93DBF4}"/>
              </a:ext>
            </a:extLst>
          </p:cNvPr>
          <p:cNvSpPr/>
          <p:nvPr userDrawn="1"/>
        </p:nvSpPr>
        <p:spPr>
          <a:xfrm>
            <a:off x="6096000" y="4081806"/>
            <a:ext cx="6096000" cy="27761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7A94250-5457-45CF-8681-729C944BB0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6929" y="4449337"/>
            <a:ext cx="5489560" cy="1282423"/>
          </a:xfrm>
        </p:spPr>
        <p:txBody>
          <a:bodyPr anchor="ctr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5446EF5-5797-404E-8278-4CEC87CC68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16929" y="5876691"/>
            <a:ext cx="5489560" cy="83975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75616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BF618B-AE08-4296-AE13-4C904183A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B3E201D-F0A4-43B1-BAEB-60BE3A72B0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B6CABB-1F31-40BB-98A7-5AFA060620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F17B-21A8-4FC9-9284-2388D62225B4}" type="datetimeFigureOut">
              <a:rPr lang="de-CH" smtClean="0"/>
              <a:t>18.01.2022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81F70F0-A095-41D9-AAA0-D0927E5A2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F807820-BBEF-4311-896C-5855770DE8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A98F-B814-4DDD-BE84-384A446E8EB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82849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78D29D-1796-4865-9CFC-30BEAF20E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39D3F74-2FC9-47EF-ACD4-8583B54813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8490B2E-9469-4CA2-B580-462D18CE27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DCF3F18-B8C4-40DC-8725-FE825D3EC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F17B-21A8-4FC9-9284-2388D62225B4}" type="datetimeFigureOut">
              <a:rPr lang="de-CH" smtClean="0"/>
              <a:t>18.01.2022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D87FDAE-C609-4FC2-97EE-BE6E164D4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0DAB603-2774-477F-A3FB-9EB7F237C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A98F-B814-4DDD-BE84-384A446E8EB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68435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E78D29D-1796-4865-9CFC-30BEAF20E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DCF3F18-B8C4-40DC-8725-FE825D3EC9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F17B-21A8-4FC9-9284-2388D62225B4}" type="datetimeFigureOut">
              <a:rPr lang="de-CH" smtClean="0"/>
              <a:t>18.01.2022</a:t>
            </a:fld>
            <a:endParaRPr lang="de-CH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D87FDAE-C609-4FC2-97EE-BE6E164D4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0DAB603-2774-477F-A3FB-9EB7F237C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A98F-B814-4DDD-BE84-384A446E8EB0}" type="slidenum">
              <a:rPr lang="de-CH" smtClean="0"/>
              <a:t>‹Nr.›</a:t>
            </a:fld>
            <a:endParaRPr lang="de-CH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C13142EA-45E2-435B-8DC2-42DEBBFB4366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838200" y="4128734"/>
            <a:ext cx="5181600" cy="20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3E292EEC-7BC4-4D63-9B7E-18A855DA11EB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6172202" y="4135004"/>
            <a:ext cx="5181600" cy="20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4EF36FA1-2D4D-4A26-9654-E29E95FDB8F6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8200" y="1901118"/>
            <a:ext cx="5181600" cy="20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102D801A-0200-461B-8057-0F787C464F54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6172202" y="1865711"/>
            <a:ext cx="5181600" cy="2088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211622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A8F72BF-33B6-4B05-84C3-02EFA386B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FCC0379-4ED7-4F5A-8BCF-DD55FC368F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621342E0-86A3-4293-9A83-2D8FD8E121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4590587C-BAE8-4D9B-80CA-FA49285E9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BAD005E8-0D3F-4F15-861D-31A6A13A81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6F6E6DD-464C-4364-8AEB-D91EF8A3C3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F17B-21A8-4FC9-9284-2388D62225B4}" type="datetimeFigureOut">
              <a:rPr lang="de-CH" smtClean="0"/>
              <a:t>18.01.2022</a:t>
            </a:fld>
            <a:endParaRPr lang="de-CH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B38D37D7-24C4-433C-973A-BF1BFA29A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FDED2B9F-D9A5-4463-A582-242BB909A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A98F-B814-4DDD-BE84-384A446E8EB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355049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B4EC45-0AA1-49B3-AF3C-C80B67889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CEB2ADE-7B5F-4847-AC0E-584F8A2885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F17B-21A8-4FC9-9284-2388D62225B4}" type="datetimeFigureOut">
              <a:rPr lang="de-CH" smtClean="0"/>
              <a:t>18.01.2022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ACA3A7C-7B52-420F-9E7E-B35B567767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07345D3-0BF7-4CD9-9FE6-48B646E23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A98F-B814-4DDD-BE84-384A446E8EB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113435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A536222-7FD2-46D2-815D-09ACEDE586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F17B-21A8-4FC9-9284-2388D62225B4}" type="datetimeFigureOut">
              <a:rPr lang="de-CH" smtClean="0"/>
              <a:t>18.01.2022</a:t>
            </a:fld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74F358F-9EEE-49C2-B5C5-3BB3F80C0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F7F30AA-44B2-4941-AF41-4AC7806B1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BAA98F-B814-4DDD-BE84-384A446E8EB0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93370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4A67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BF7B898-A735-4B81-B091-DD6C095C5B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CH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A8EA584-0D82-4318-AADC-17A61C0B40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pc="20" baseline="0">
                <a:solidFill>
                  <a:srgbClr val="FED40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823CF17B-21A8-4FC9-9284-2388D62225B4}" type="datetimeFigureOut">
              <a:rPr lang="de-CH" smtClean="0"/>
              <a:pPr/>
              <a:t>18.01.2022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C6052E0-6FBA-4D0A-BFA7-18269F9E0C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pc="20" baseline="0">
                <a:solidFill>
                  <a:srgbClr val="FED40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endParaRPr lang="de-CH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1345349-E5AD-4D9F-A0E8-602B2E1C2E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pc="20" baseline="0">
                <a:solidFill>
                  <a:srgbClr val="FED400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48BAA98F-B814-4DDD-BE84-384A446E8EB0}" type="slidenum">
              <a:rPr lang="de-CH" smtClean="0"/>
              <a:pPr/>
              <a:t>‹Nr.›</a:t>
            </a:fld>
            <a:endParaRPr lang="de-CH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8015318-D7CD-48A2-AFCE-F56C9E90515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6034" y="382587"/>
            <a:ext cx="2717766" cy="596900"/>
          </a:xfrm>
          <a:prstGeom prst="rect">
            <a:avLst/>
          </a:prstGeom>
        </p:spPr>
      </p:pic>
      <p:sp>
        <p:nvSpPr>
          <p:cNvPr id="8" name="Textplatzhalter 7">
            <a:extLst>
              <a:ext uri="{FF2B5EF4-FFF2-40B4-BE49-F238E27FC236}">
                <a16:creationId xmlns:a16="http://schemas.microsoft.com/office/drawing/2014/main" id="{BD4820C2-D8CB-4A0C-BF5C-D89FF19D66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120431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60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20" baseline="0">
          <a:solidFill>
            <a:srgbClr val="FED400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358775" indent="-358775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de-DE" sz="2800" kern="1200" spc="20" baseline="0" dirty="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536575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de-DE" sz="2400" kern="1200" spc="20" baseline="0" dirty="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spc="20" baseline="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spc="20" baseline="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spc="20" baseline="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21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22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68A087-97CD-4756-B110-2B6C403ECB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16929" y="4449337"/>
            <a:ext cx="5489560" cy="1282423"/>
          </a:xfrm>
        </p:spPr>
        <p:txBody>
          <a:bodyPr/>
          <a:lstStyle/>
          <a:p>
            <a:r>
              <a:rPr lang="de-CH" noProof="0" dirty="0"/>
              <a:t>Burgik AG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C2C86573-FBB4-4C1D-AEA4-26E36EE2CB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16929" y="5876691"/>
            <a:ext cx="5489560" cy="839752"/>
          </a:xfrm>
        </p:spPr>
        <p:txBody>
          <a:bodyPr>
            <a:normAutofit lnSpcReduction="10000"/>
          </a:bodyPr>
          <a:lstStyle/>
          <a:p>
            <a:r>
              <a:rPr lang="de-CH" noProof="0" dirty="0"/>
              <a:t>Mittwoch, 2. Juni 2022</a:t>
            </a:r>
          </a:p>
          <a:p>
            <a:r>
              <a:rPr lang="de-CH" dirty="0"/>
              <a:t>Betriebsausflug</a:t>
            </a:r>
            <a:endParaRPr lang="de-CH" noProof="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02173ED-799A-487C-A95E-7E084E1A74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4795" cy="4232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306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CD9390-845C-4EA8-B036-5EF1F7627E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Verkehrshaus-Rallye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8024256-E159-4ACD-8935-F1BF02D2F931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CH" noProof="0" dirty="0"/>
              <a:t>10.30 Uhr </a:t>
            </a:r>
          </a:p>
          <a:p>
            <a:r>
              <a:rPr lang="de-CH" noProof="0" dirty="0"/>
              <a:t>Eingang Gebäude Strassenverkehr</a:t>
            </a:r>
          </a:p>
          <a:p>
            <a:endParaRPr lang="de-CH" noProof="0" dirty="0"/>
          </a:p>
          <a:p>
            <a:r>
              <a:rPr lang="de-CH" noProof="0" dirty="0"/>
              <a:t>Spiel, Spass und eine Menge Action, Team-Event</a:t>
            </a:r>
          </a:p>
          <a:p>
            <a:r>
              <a:rPr lang="de-CH" noProof="0" dirty="0"/>
              <a:t>verschiedene Museumshallen</a:t>
            </a:r>
          </a:p>
          <a:p>
            <a:r>
              <a:rPr lang="de-CH" dirty="0"/>
              <a:t>l</a:t>
            </a:r>
            <a:r>
              <a:rPr lang="de-CH" noProof="0" dirty="0"/>
              <a:t>ösen von kniffligen Fragen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DDC625AB-F41F-450F-A876-DB2883B9CD7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1112" b="1963"/>
          <a:stretch/>
        </p:blipFill>
        <p:spPr>
          <a:xfrm>
            <a:off x="6172200" y="2211696"/>
            <a:ext cx="5123985" cy="3508880"/>
          </a:xfr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17028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DC79568-3A90-4C0D-A0D1-C5535A1BDC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Swiss </a:t>
            </a:r>
            <a:r>
              <a:rPr lang="de-CH" noProof="0" dirty="0" err="1"/>
              <a:t>Chocolate</a:t>
            </a:r>
            <a:r>
              <a:rPr lang="de-CH" noProof="0" dirty="0"/>
              <a:t> Adventures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1D0F28C3-F9CE-4F78-BFC7-0B8EC54CA01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CH" noProof="0" dirty="0"/>
              <a:t>10.30 Uhr beim Eingang</a:t>
            </a:r>
          </a:p>
          <a:p>
            <a:r>
              <a:rPr lang="de-CH" noProof="0" dirty="0"/>
              <a:t>Plan Gebäude G</a:t>
            </a:r>
          </a:p>
          <a:p>
            <a:endParaRPr lang="de-CH" noProof="0" dirty="0"/>
          </a:p>
          <a:p>
            <a:r>
              <a:rPr lang="de-CH" noProof="0" dirty="0"/>
              <a:t>riesige Auswahl </a:t>
            </a:r>
          </a:p>
          <a:p>
            <a:pPr lvl="1"/>
            <a:r>
              <a:rPr lang="de-CH" noProof="0" dirty="0"/>
              <a:t>Lindor-Kugeln, Pralinés und Tafeln </a:t>
            </a:r>
          </a:p>
          <a:p>
            <a:r>
              <a:rPr lang="de-CH" noProof="0" dirty="0"/>
              <a:t>Maître Chocolatier</a:t>
            </a:r>
          </a:p>
          <a:p>
            <a:pPr lvl="1"/>
            <a:r>
              <a:rPr lang="de-CH" noProof="0" dirty="0"/>
              <a:t>zuschauen, degustieren, individuell gestalten</a:t>
            </a:r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40BD212A-267D-49FD-B501-C0282A9BD40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281173"/>
            <a:ext cx="5181600" cy="3440242"/>
          </a:xfrm>
          <a:effectLst>
            <a:softEdge rad="0"/>
          </a:effectLst>
          <a:scene3d>
            <a:camera prst="orthographicFront"/>
            <a:lightRig rig="threePt" dir="t"/>
          </a:scene3d>
          <a:sp3d contourW="177800">
            <a:bevelT w="444500" h="444500"/>
          </a:sp3d>
        </p:spPr>
      </p:pic>
    </p:spTree>
    <p:extLst>
      <p:ext uri="{BB962C8B-B14F-4D97-AF65-F5344CB8AC3E}">
        <p14:creationId xmlns:p14="http://schemas.microsoft.com/office/powerpoint/2010/main" val="21835811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4EDDC8-1136-4CCD-8577-D85311FF9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Mittagessen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8466F128-18A0-4F3B-A505-BF2FB54AF33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de-CH" noProof="0" dirty="0"/>
              <a:t>12.30 Uhr Treffpunkt</a:t>
            </a:r>
          </a:p>
          <a:p>
            <a:r>
              <a:rPr lang="de-CH" noProof="0" dirty="0"/>
              <a:t>Plan C</a:t>
            </a:r>
          </a:p>
          <a:p>
            <a:r>
              <a:rPr lang="de-CH" noProof="0" dirty="0"/>
              <a:t>Restaurant «Brasserie»</a:t>
            </a:r>
          </a:p>
        </p:txBody>
      </p:sp>
      <p:pic>
        <p:nvPicPr>
          <p:cNvPr id="13" name="Inhaltsplatzhalter 12">
            <a:extLst>
              <a:ext uri="{FF2B5EF4-FFF2-40B4-BE49-F238E27FC236}">
                <a16:creationId xmlns:a16="http://schemas.microsoft.com/office/drawing/2014/main" id="{C39D3D47-8CCF-4576-8F3F-B5AB823626B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291667"/>
            <a:ext cx="5181600" cy="3419253"/>
          </a:xfr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10228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A2890A-E1C0-4AA9-9C08-6259AF06E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e-CH" noProof="0"/>
              <a:t>Kinder am Nachmittag</a:t>
            </a:r>
            <a:endParaRPr lang="de-CH" noProof="0" dirty="0"/>
          </a:p>
        </p:txBody>
      </p:sp>
      <p:pic>
        <p:nvPicPr>
          <p:cNvPr id="13" name="Inhaltsplatzhalter 12" descr="Ein Bild, das Text, drinnen enthält.&#10;&#10;Automatisch generierte Beschreibung">
            <a:extLst>
              <a:ext uri="{FF2B5EF4-FFF2-40B4-BE49-F238E27FC236}">
                <a16:creationId xmlns:a16="http://schemas.microsoft.com/office/drawing/2014/main" id="{67B04847-A508-45B2-B6EE-278CABAA08E9}"/>
              </a:ext>
            </a:extLst>
          </p:cNvPr>
          <p:cNvPicPr>
            <a:picLocks noGrp="1" noChangeAspect="1"/>
          </p:cNvPicPr>
          <p:nvPr>
            <p:ph sz="half" idx="13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3183" y="4129621"/>
            <a:ext cx="3711633" cy="2086495"/>
          </a:xfrm>
          <a:ln w="38100">
            <a:solidFill>
              <a:schemeClr val="tx1"/>
            </a:solidFill>
          </a:ln>
        </p:spPr>
      </p:pic>
      <p:pic>
        <p:nvPicPr>
          <p:cNvPr id="20" name="Inhaltsplatzhalter 19">
            <a:extLst>
              <a:ext uri="{FF2B5EF4-FFF2-40B4-BE49-F238E27FC236}">
                <a16:creationId xmlns:a16="http://schemas.microsoft.com/office/drawing/2014/main" id="{98051E73-1D7E-47F8-ABB2-A99F3BFEC3C8}"/>
              </a:ext>
            </a:extLst>
          </p:cNvPr>
          <p:cNvPicPr>
            <a:picLocks noGrp="1" noChangeAspect="1"/>
          </p:cNvPicPr>
          <p:nvPr>
            <p:ph sz="half" idx="14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6854" y="4135438"/>
            <a:ext cx="4032291" cy="2087562"/>
          </a:xfrm>
          <a:ln w="38100">
            <a:solidFill>
              <a:schemeClr val="tx1"/>
            </a:solidFill>
          </a:ln>
        </p:spPr>
      </p:pic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DB6421FC-2D09-4355-BE8D-FF1DA05D740D}"/>
              </a:ext>
            </a:extLst>
          </p:cNvPr>
          <p:cNvSpPr>
            <a:spLocks noGrp="1"/>
          </p:cNvSpPr>
          <p:nvPr>
            <p:ph sz="half" idx="15"/>
          </p:nvPr>
        </p:nvSpPr>
        <p:spPr/>
        <p:txBody>
          <a:bodyPr/>
          <a:lstStyle/>
          <a:p>
            <a:r>
              <a:rPr lang="de-CH" noProof="0" dirty="0"/>
              <a:t>Luft- und Raumfahrt</a:t>
            </a:r>
          </a:p>
          <a:p>
            <a:pPr lvl="1"/>
            <a:r>
              <a:rPr lang="de-CH" noProof="0" dirty="0" err="1"/>
              <a:t>Airplane</a:t>
            </a:r>
            <a:r>
              <a:rPr lang="de-CH" noProof="0" dirty="0"/>
              <a:t>- und </a:t>
            </a:r>
            <a:r>
              <a:rPr lang="de-CH" noProof="0" dirty="0" err="1"/>
              <a:t>Helicopter</a:t>
            </a:r>
            <a:r>
              <a:rPr lang="de-CH" noProof="0" dirty="0"/>
              <a:t>-Simulatoren (6)</a:t>
            </a:r>
          </a:p>
          <a:p>
            <a:pPr lvl="1"/>
            <a:r>
              <a:rPr lang="de-CH" noProof="0" dirty="0"/>
              <a:t>Flugsicherungsspiel (7)</a:t>
            </a:r>
          </a:p>
          <a:p>
            <a:pPr lvl="1"/>
            <a:r>
              <a:rPr lang="de-CH" noProof="0" dirty="0" err="1"/>
              <a:t>Wondercave</a:t>
            </a:r>
            <a:r>
              <a:rPr lang="de-CH" noProof="0" dirty="0"/>
              <a:t> (8)</a:t>
            </a:r>
            <a:endParaRPr lang="de-CH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676C14B0-9C15-443A-AAF6-EB549224846C}"/>
              </a:ext>
            </a:extLst>
          </p:cNvPr>
          <p:cNvSpPr>
            <a:spLocks noGrp="1"/>
          </p:cNvSpPr>
          <p:nvPr>
            <p:ph sz="half" idx="16"/>
          </p:nvPr>
        </p:nvSpPr>
        <p:spPr/>
        <p:txBody>
          <a:bodyPr/>
          <a:lstStyle/>
          <a:p>
            <a:r>
              <a:rPr lang="de-CH" noProof="0" dirty="0"/>
              <a:t>Schifffahrt und Tourismus</a:t>
            </a:r>
          </a:p>
          <a:p>
            <a:pPr lvl="1"/>
            <a:r>
              <a:rPr lang="de-CH" noProof="0" dirty="0"/>
              <a:t>Tourismusflipper (13)</a:t>
            </a:r>
          </a:p>
          <a:p>
            <a:pPr lvl="1"/>
            <a:r>
              <a:rPr lang="de-CH" noProof="0" dirty="0"/>
              <a:t>i-</a:t>
            </a:r>
            <a:r>
              <a:rPr lang="de-CH" noProof="0" dirty="0" err="1"/>
              <a:t>factory</a:t>
            </a:r>
            <a:r>
              <a:rPr lang="de-CH" noProof="0" dirty="0"/>
              <a:t> (14)</a:t>
            </a:r>
          </a:p>
          <a:p>
            <a:pPr lvl="1"/>
            <a:r>
              <a:rPr lang="de-CH" noProof="0" dirty="0"/>
              <a:t>Spielschiff Thalwil (15)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353680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F7F9F75A-5B5D-46C9-9722-B83ED3680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Erinnerungsgeschenke</a:t>
            </a:r>
            <a:endParaRPr lang="de-CH" dirty="0"/>
          </a:p>
        </p:txBody>
      </p:sp>
      <p:graphicFrame>
        <p:nvGraphicFramePr>
          <p:cNvPr id="2" name="Inhaltsplatzhalter 1">
            <a:extLst>
              <a:ext uri="{FF2B5EF4-FFF2-40B4-BE49-F238E27FC236}">
                <a16:creationId xmlns:a16="http://schemas.microsoft.com/office/drawing/2014/main" id="{C343142C-E0C8-4915-A284-97905179E25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698043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Grafik 8">
            <a:extLst>
              <a:ext uri="{FF2B5EF4-FFF2-40B4-BE49-F238E27FC236}">
                <a16:creationId xmlns:a16="http://schemas.microsoft.com/office/drawing/2014/main" id="{517132A5-F0F0-44C5-BCD5-8B050CB70BC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53492" y="1483612"/>
            <a:ext cx="844723" cy="130394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FF48443B-8E5D-4790-9210-2874C680707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527" y="5872899"/>
            <a:ext cx="1325687" cy="85868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508D4324-A769-433B-8E64-6ED19A74520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4323" y="4001294"/>
            <a:ext cx="1393891" cy="938572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5303AE8-02C8-4ABA-875D-3D5820D581DD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63649" y="2946340"/>
            <a:ext cx="1134565" cy="760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7651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28E0B3-B2A9-460E-A1C2-D83CF2860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Anfahrt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0E7B375F-D86E-40E7-8078-C396FF4C247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CH" b="1" noProof="0" dirty="0">
                <a:solidFill>
                  <a:srgbClr val="C7B526"/>
                </a:solidFill>
              </a:rPr>
              <a:t>ab Bahnhof Luzern</a:t>
            </a:r>
          </a:p>
          <a:p>
            <a:r>
              <a:rPr lang="de-CH" noProof="0" dirty="0"/>
              <a:t>8 Minuten mit Bahn </a:t>
            </a:r>
            <a:br>
              <a:rPr lang="de-CH" noProof="0" dirty="0"/>
            </a:br>
            <a:r>
              <a:rPr lang="de-CH" noProof="0" dirty="0"/>
              <a:t>(S3 oder Voralpenexpress)</a:t>
            </a:r>
          </a:p>
          <a:p>
            <a:r>
              <a:rPr lang="de-CH" noProof="0" dirty="0"/>
              <a:t>10 Minuten mit Bus </a:t>
            </a:r>
            <a:br>
              <a:rPr lang="de-CH" noProof="0" dirty="0"/>
            </a:br>
            <a:r>
              <a:rPr lang="de-CH" noProof="0" dirty="0"/>
              <a:t>Nr. 6, 8 oder 24 </a:t>
            </a:r>
          </a:p>
          <a:p>
            <a:r>
              <a:rPr lang="de-CH" noProof="0" dirty="0"/>
              <a:t>10 Minuten mit Schiff </a:t>
            </a:r>
            <a:br>
              <a:rPr lang="de-CH" noProof="0" dirty="0"/>
            </a:br>
            <a:r>
              <a:rPr lang="de-CH" noProof="0" dirty="0"/>
              <a:t>(Steg «Verkehrshaus-Lido»)</a:t>
            </a:r>
          </a:p>
          <a:p>
            <a:r>
              <a:rPr lang="de-CH" noProof="0" dirty="0"/>
              <a:t>30 Gehminuten entlang See</a:t>
            </a:r>
          </a:p>
          <a:p>
            <a:pPr marL="0" indent="0">
              <a:buNone/>
            </a:pPr>
            <a:r>
              <a:rPr lang="de-CH" b="1" noProof="0" dirty="0">
                <a:solidFill>
                  <a:srgbClr val="FED400"/>
                </a:solidFill>
              </a:rPr>
              <a:t>mit Auto</a:t>
            </a:r>
          </a:p>
          <a:p>
            <a:r>
              <a:rPr lang="de-CH" noProof="0" dirty="0"/>
              <a:t>PARK Lidostrasse, Lido-Strandbad</a:t>
            </a:r>
          </a:p>
        </p:txBody>
      </p:sp>
      <p:pic>
        <p:nvPicPr>
          <p:cNvPr id="12" name="Inhaltsplatzhalter 11">
            <a:extLst>
              <a:ext uri="{FF2B5EF4-FFF2-40B4-BE49-F238E27FC236}">
                <a16:creationId xmlns:a16="http://schemas.microsoft.com/office/drawing/2014/main" id="{A22436E5-C2A8-438D-A1BA-10B97EDA616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586250"/>
            <a:ext cx="5181600" cy="2830087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19309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D4A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5D31E202-59CC-4296-AF4E-485B82CDC8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047"/>
            <a:ext cx="12209913" cy="684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580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016F051E-A1F0-46CD-96D3-906F516E7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9 Uhr: Einstieg für </a:t>
            </a:r>
            <a:br>
              <a:rPr lang="de-CH" dirty="0"/>
            </a:br>
            <a:r>
              <a:rPr lang="de-CH" dirty="0"/>
              <a:t>Frühaufstehende und Sportliche</a:t>
            </a:r>
          </a:p>
        </p:txBody>
      </p:sp>
      <p:pic>
        <p:nvPicPr>
          <p:cNvPr id="16" name="Inhaltsplatzhalter 7">
            <a:extLst>
              <a:ext uri="{FF2B5EF4-FFF2-40B4-BE49-F238E27FC236}">
                <a16:creationId xmlns:a16="http://schemas.microsoft.com/office/drawing/2014/main" id="{C138AFD9-E485-48A3-948B-F112A51CE4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7020" y="1825625"/>
            <a:ext cx="8077959" cy="4351338"/>
          </a:xfrm>
          <a:prstGeom prst="rect">
            <a:avLst/>
          </a:prstGeom>
          <a:ln w="38100">
            <a:solidFill>
              <a:schemeClr val="tx1"/>
            </a:solidFill>
          </a:ln>
        </p:spPr>
      </p:pic>
      <p:pic>
        <p:nvPicPr>
          <p:cNvPr id="12" name="Grafik 11" descr="Mann mit Stock mit einfarbiger Füllung">
            <a:extLst>
              <a:ext uri="{FF2B5EF4-FFF2-40B4-BE49-F238E27FC236}">
                <a16:creationId xmlns:a16="http://schemas.microsoft.com/office/drawing/2014/main" id="{69F20FEC-3D37-46C1-BD8C-7791913B0A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73829" y="4299857"/>
            <a:ext cx="664029" cy="664029"/>
          </a:xfrm>
          <a:prstGeom prst="rect">
            <a:avLst/>
          </a:prstGeom>
        </p:spPr>
      </p:pic>
      <p:pic>
        <p:nvPicPr>
          <p:cNvPr id="18" name="Grafik 17" descr="Podium mit einfarbiger Füllung">
            <a:extLst>
              <a:ext uri="{FF2B5EF4-FFF2-40B4-BE49-F238E27FC236}">
                <a16:creationId xmlns:a16="http://schemas.microsoft.com/office/drawing/2014/main" id="{DA6368F1-AF1C-4F31-A1E5-D51796A7F9F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 l="35462" t="4750" r="34734" b="30738"/>
          <a:stretch/>
        </p:blipFill>
        <p:spPr>
          <a:xfrm>
            <a:off x="7609114" y="3233055"/>
            <a:ext cx="307684" cy="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32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25 -0.03588 L 0.03425 -0.03588 C 0.03268 -0.04838 0.03125 -0.06088 0.02956 -0.07315 C 0.01953 -0.14375 0.02826 -0.07569 0.02292 -0.11852 C 0.02344 -0.13032 0.02305 -0.14259 0.02474 -0.15393 C 0.02539 -0.15833 0.0276 -0.16134 0.02956 -0.16412 C 0.03425 -0.17106 0.03919 -0.17777 0.04466 -0.18264 C 0.05026 -0.18773 0.05156 -0.18935 0.05794 -0.19282 C 0.06432 -0.19629 0.07669 -0.2 0.08164 -0.20115 C 0.08516 -0.20208 0.08867 -0.20231 0.09219 -0.20301 C 0.09401 -0.20324 0.09596 -0.20416 0.09779 -0.20463 C 0.10365 -0.20578 0.12018 -0.2074 0.12539 -0.20787 L 0.31146 -0.20463 C 0.31341 -0.20463 0.31524 -0.20231 0.31706 -0.20115 C 0.31927 -0.2 0.32149 -0.19907 0.3237 -0.19791 C 0.32865 -0.19514 0.33971 -0.18842 0.34362 -0.18449 C 0.35026 -0.17731 0.34675 -0.18078 0.35417 -0.1743 C 0.35443 -0.17268 0.35443 -0.1706 0.35508 -0.16921 C 0.35742 -0.16342 0.36016 -0.16065 0.36354 -0.1574 C 0.37031 -0.15092 0.36771 -0.15532 0.37031 -0.15069 L 0.37031 -0.15069 " pathEditMode="relative" ptsTypes="AAAAAAAAAAAAAAAAAAA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D1879B-4C43-4724-A9DC-8E9FDF2B11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Lösungsfilm zu Folie 4</a:t>
            </a:r>
          </a:p>
        </p:txBody>
      </p:sp>
      <p:pic>
        <p:nvPicPr>
          <p:cNvPr id="6" name="Film exportieren">
            <a:hlinkClick r:id="" action="ppaction://media"/>
            <a:extLst>
              <a:ext uri="{FF2B5EF4-FFF2-40B4-BE49-F238E27FC236}">
                <a16:creationId xmlns:a16="http://schemas.microsoft.com/office/drawing/2014/main" id="{C9018268-C2A5-4308-B6DA-AF9116009CCA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33613" y="1825625"/>
            <a:ext cx="7723187" cy="4351338"/>
          </a:xfrm>
        </p:spPr>
      </p:pic>
    </p:spTree>
    <p:extLst>
      <p:ext uri="{BB962C8B-B14F-4D97-AF65-F5344CB8AC3E}">
        <p14:creationId xmlns:p14="http://schemas.microsoft.com/office/powerpoint/2010/main" val="1058420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1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3DB1FB-7CF1-44FA-AB9B-F22F0D15AA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e-CH" noProof="0" dirty="0"/>
              <a:t>Übersicht Verkehrshaus</a:t>
            </a: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59053C2D-41EE-43AE-A2EA-33BEA652BD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392" r="5198" b="9344"/>
          <a:stretch/>
        </p:blipFill>
        <p:spPr>
          <a:xfrm>
            <a:off x="2271307" y="1829769"/>
            <a:ext cx="7649385" cy="4343049"/>
          </a:xfrm>
          <a:ln w="38100">
            <a:solidFill>
              <a:schemeClr val="tx1"/>
            </a:solidFill>
          </a:ln>
        </p:spPr>
      </p:pic>
      <p:sp>
        <p:nvSpPr>
          <p:cNvPr id="6" name="Legende: Linie 5">
            <a:hlinkClick r:id="rId4" action="ppaction://hlinksldjump"/>
            <a:extLst>
              <a:ext uri="{FF2B5EF4-FFF2-40B4-BE49-F238E27FC236}">
                <a16:creationId xmlns:a16="http://schemas.microsoft.com/office/drawing/2014/main" id="{DA9967C6-29C2-43AB-85C1-419CDDCC1D22}"/>
              </a:ext>
            </a:extLst>
          </p:cNvPr>
          <p:cNvSpPr/>
          <p:nvPr/>
        </p:nvSpPr>
        <p:spPr>
          <a:xfrm>
            <a:off x="9664583" y="3463310"/>
            <a:ext cx="2159000" cy="887412"/>
          </a:xfrm>
          <a:prstGeom prst="borderCallout1">
            <a:avLst>
              <a:gd name="adj1" fmla="val 43437"/>
              <a:gd name="adj2" fmla="val -833"/>
              <a:gd name="adj3" fmla="val 119606"/>
              <a:gd name="adj4" fmla="val -28588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bIns="36000" rtlCol="0" anchor="ctr" anchorCtr="0"/>
          <a:lstStyle/>
          <a:p>
            <a:r>
              <a:rPr lang="de-CH" dirty="0">
                <a:solidFill>
                  <a:schemeClr val="tx1"/>
                </a:solidFill>
              </a:rPr>
              <a:t>Führung Hans Erni 	</a:t>
            </a:r>
          </a:p>
          <a:p>
            <a:r>
              <a:rPr lang="de-CH" dirty="0">
                <a:solidFill>
                  <a:schemeClr val="tx1"/>
                </a:solidFill>
              </a:rPr>
              <a:t>Plan Nummer 35</a:t>
            </a:r>
          </a:p>
        </p:txBody>
      </p:sp>
      <p:sp>
        <p:nvSpPr>
          <p:cNvPr id="7" name="Legende: Linie 6">
            <a:hlinkClick r:id="rId5" action="ppaction://hlinksldjump"/>
            <a:extLst>
              <a:ext uri="{FF2B5EF4-FFF2-40B4-BE49-F238E27FC236}">
                <a16:creationId xmlns:a16="http://schemas.microsoft.com/office/drawing/2014/main" id="{29CE52C0-8C58-4DE9-B6DB-46F4063D104C}"/>
              </a:ext>
            </a:extLst>
          </p:cNvPr>
          <p:cNvSpPr/>
          <p:nvPr/>
        </p:nvSpPr>
        <p:spPr>
          <a:xfrm>
            <a:off x="8675099" y="1316523"/>
            <a:ext cx="3502092" cy="887412"/>
          </a:xfrm>
          <a:prstGeom prst="borderCallout1">
            <a:avLst>
              <a:gd name="adj1" fmla="val 43437"/>
              <a:gd name="adj2" fmla="val -833"/>
              <a:gd name="adj3" fmla="val 174306"/>
              <a:gd name="adj4" fmla="val -27612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bIns="36000" rtlCol="0" anchor="ctr" anchorCtr="0"/>
          <a:lstStyle/>
          <a:p>
            <a:r>
              <a:rPr lang="de-CH" dirty="0">
                <a:solidFill>
                  <a:schemeClr val="tx1"/>
                </a:solidFill>
              </a:rPr>
              <a:t>Verkehrshaus-Rallye</a:t>
            </a:r>
          </a:p>
          <a:p>
            <a:r>
              <a:rPr lang="de-CH" noProof="0" dirty="0">
                <a:solidFill>
                  <a:schemeClr val="tx1"/>
                </a:solidFill>
              </a:rPr>
              <a:t>Eingang Gebäude Strassenverkehr</a:t>
            </a: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8" name="Legende: Linie 7">
            <a:hlinkClick r:id="rId6" action="ppaction://hlinksldjump"/>
            <a:extLst>
              <a:ext uri="{FF2B5EF4-FFF2-40B4-BE49-F238E27FC236}">
                <a16:creationId xmlns:a16="http://schemas.microsoft.com/office/drawing/2014/main" id="{79D58A58-E3E2-4495-961B-18F359829FD5}"/>
              </a:ext>
            </a:extLst>
          </p:cNvPr>
          <p:cNvSpPr/>
          <p:nvPr/>
        </p:nvSpPr>
        <p:spPr>
          <a:xfrm>
            <a:off x="234987" y="3776342"/>
            <a:ext cx="2882967" cy="887412"/>
          </a:xfrm>
          <a:prstGeom prst="borderCallout1">
            <a:avLst>
              <a:gd name="adj1" fmla="val 57716"/>
              <a:gd name="adj2" fmla="val 99610"/>
              <a:gd name="adj3" fmla="val 163306"/>
              <a:gd name="adj4" fmla="val 110387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bIns="36000" rtlCol="0" anchor="ctr" anchorCtr="0"/>
          <a:lstStyle/>
          <a:p>
            <a:r>
              <a:rPr lang="de-CH" dirty="0">
                <a:solidFill>
                  <a:schemeClr val="tx1"/>
                </a:solidFill>
              </a:rPr>
              <a:t>Swiss </a:t>
            </a:r>
            <a:r>
              <a:rPr lang="de-CH" dirty="0" err="1">
                <a:solidFill>
                  <a:schemeClr val="tx1"/>
                </a:solidFill>
              </a:rPr>
              <a:t>Chocolate</a:t>
            </a:r>
            <a:r>
              <a:rPr lang="de-CH" dirty="0">
                <a:solidFill>
                  <a:schemeClr val="tx1"/>
                </a:solidFill>
              </a:rPr>
              <a:t> Adventure</a:t>
            </a:r>
            <a:br>
              <a:rPr lang="de-CH" dirty="0">
                <a:solidFill>
                  <a:schemeClr val="tx1"/>
                </a:solidFill>
              </a:rPr>
            </a:br>
            <a:r>
              <a:rPr lang="de-CH" noProof="0" dirty="0">
                <a:solidFill>
                  <a:schemeClr val="tx1"/>
                </a:solidFill>
              </a:rPr>
              <a:t>Gebäude G</a:t>
            </a:r>
          </a:p>
        </p:txBody>
      </p:sp>
    </p:spTree>
    <p:extLst>
      <p:ext uri="{BB962C8B-B14F-4D97-AF65-F5344CB8AC3E}">
        <p14:creationId xmlns:p14="http://schemas.microsoft.com/office/powerpoint/2010/main" val="12948392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3DB1FB-7CF1-44FA-AB9B-F22F0D15A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Bilder und Legenden zu Folie 6</a:t>
            </a:r>
            <a:endParaRPr lang="de-CH" noProof="0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EA1B1F0-61E5-40D3-9CAF-B5598DE7C4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13" name="Legende: Linie 12">
            <a:extLst>
              <a:ext uri="{FF2B5EF4-FFF2-40B4-BE49-F238E27FC236}">
                <a16:creationId xmlns:a16="http://schemas.microsoft.com/office/drawing/2014/main" id="{9DA95906-2673-4FFC-B28A-22CFE154812B}"/>
              </a:ext>
            </a:extLst>
          </p:cNvPr>
          <p:cNvSpPr/>
          <p:nvPr/>
        </p:nvSpPr>
        <p:spPr>
          <a:xfrm>
            <a:off x="8605000" y="3113882"/>
            <a:ext cx="2159000" cy="887412"/>
          </a:xfrm>
          <a:prstGeom prst="borderCallout1">
            <a:avLst>
              <a:gd name="adj1" fmla="val 43437"/>
              <a:gd name="adj2" fmla="val -833"/>
              <a:gd name="adj3" fmla="val -53868"/>
              <a:gd name="adj4" fmla="val -38774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bIns="36000" rtlCol="0" anchor="ctr" anchorCtr="0"/>
          <a:lstStyle/>
          <a:p>
            <a:r>
              <a:rPr lang="de-CH" dirty="0">
                <a:solidFill>
                  <a:schemeClr val="tx1"/>
                </a:solidFill>
              </a:rPr>
              <a:t>Führung Hans Erni 	</a:t>
            </a:r>
          </a:p>
          <a:p>
            <a:r>
              <a:rPr lang="de-CH" dirty="0">
                <a:solidFill>
                  <a:schemeClr val="tx1"/>
                </a:solidFill>
              </a:rPr>
              <a:t>Plan Nummer 35</a:t>
            </a:r>
          </a:p>
        </p:txBody>
      </p:sp>
      <p:sp>
        <p:nvSpPr>
          <p:cNvPr id="14" name="Legende: Linie 13">
            <a:hlinkClick r:id="rId2" action="ppaction://hlinksldjump"/>
            <a:extLst>
              <a:ext uri="{FF2B5EF4-FFF2-40B4-BE49-F238E27FC236}">
                <a16:creationId xmlns:a16="http://schemas.microsoft.com/office/drawing/2014/main" id="{C6269C9A-5176-4D83-959A-D4A8EFB240A4}"/>
              </a:ext>
            </a:extLst>
          </p:cNvPr>
          <p:cNvSpPr/>
          <p:nvPr/>
        </p:nvSpPr>
        <p:spPr>
          <a:xfrm>
            <a:off x="8568896" y="1825625"/>
            <a:ext cx="3502092" cy="887412"/>
          </a:xfrm>
          <a:prstGeom prst="borderCallout1">
            <a:avLst>
              <a:gd name="adj1" fmla="val 43437"/>
              <a:gd name="adj2" fmla="val -833"/>
              <a:gd name="adj3" fmla="val -47428"/>
              <a:gd name="adj4" fmla="val -1703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bIns="36000" rtlCol="0" anchor="ctr" anchorCtr="0"/>
          <a:lstStyle/>
          <a:p>
            <a:r>
              <a:rPr lang="de-CH" dirty="0">
                <a:solidFill>
                  <a:schemeClr val="tx1"/>
                </a:solidFill>
              </a:rPr>
              <a:t>Verkehrshaus-Rallye</a:t>
            </a:r>
          </a:p>
          <a:p>
            <a:r>
              <a:rPr lang="de-CH" noProof="0" dirty="0">
                <a:solidFill>
                  <a:schemeClr val="tx1"/>
                </a:solidFill>
              </a:rPr>
              <a:t>Eingang Gebäude Strassenverkehr</a:t>
            </a:r>
            <a:endParaRPr lang="de-CH" dirty="0">
              <a:solidFill>
                <a:schemeClr val="tx1"/>
              </a:solidFill>
            </a:endParaRPr>
          </a:p>
        </p:txBody>
      </p:sp>
      <p:sp>
        <p:nvSpPr>
          <p:cNvPr id="15" name="Legende: Linie 14">
            <a:hlinkClick r:id="rId3" action="ppaction://hlinksldjump"/>
            <a:extLst>
              <a:ext uri="{FF2B5EF4-FFF2-40B4-BE49-F238E27FC236}">
                <a16:creationId xmlns:a16="http://schemas.microsoft.com/office/drawing/2014/main" id="{5BF6BF8C-0D2C-4505-A57B-528E76918C41}"/>
              </a:ext>
            </a:extLst>
          </p:cNvPr>
          <p:cNvSpPr/>
          <p:nvPr/>
        </p:nvSpPr>
        <p:spPr>
          <a:xfrm>
            <a:off x="8684506" y="4818064"/>
            <a:ext cx="2882967" cy="887412"/>
          </a:xfrm>
          <a:prstGeom prst="borderCallout1">
            <a:avLst>
              <a:gd name="adj1" fmla="val 31630"/>
              <a:gd name="adj2" fmla="val -1163"/>
              <a:gd name="adj3" fmla="val -69968"/>
              <a:gd name="adj4" fmla="val -26174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bIns="36000" rtlCol="0" anchor="ctr" anchorCtr="0"/>
          <a:lstStyle/>
          <a:p>
            <a:r>
              <a:rPr lang="de-CH" dirty="0">
                <a:solidFill>
                  <a:schemeClr val="tx1"/>
                </a:solidFill>
              </a:rPr>
              <a:t>Swiss </a:t>
            </a:r>
            <a:r>
              <a:rPr lang="de-CH" dirty="0" err="1">
                <a:solidFill>
                  <a:schemeClr val="tx1"/>
                </a:solidFill>
              </a:rPr>
              <a:t>Chocolate</a:t>
            </a:r>
            <a:r>
              <a:rPr lang="de-CH" dirty="0">
                <a:solidFill>
                  <a:schemeClr val="tx1"/>
                </a:solidFill>
              </a:rPr>
              <a:t> Adventure</a:t>
            </a:r>
            <a:br>
              <a:rPr lang="de-CH" dirty="0">
                <a:solidFill>
                  <a:schemeClr val="tx1"/>
                </a:solidFill>
              </a:rPr>
            </a:br>
            <a:r>
              <a:rPr lang="de-CH" noProof="0" dirty="0">
                <a:solidFill>
                  <a:schemeClr val="tx1"/>
                </a:solidFill>
              </a:rPr>
              <a:t>Gebäude G</a:t>
            </a:r>
          </a:p>
        </p:txBody>
      </p:sp>
    </p:spTree>
    <p:extLst>
      <p:ext uri="{BB962C8B-B14F-4D97-AF65-F5344CB8AC3E}">
        <p14:creationId xmlns:p14="http://schemas.microsoft.com/office/powerpoint/2010/main" val="32103771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532120-B4ED-4276-BF7A-6073032ACF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 dirty="0"/>
              <a:t>Ablauf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E2375BED-BA93-4ABB-95BE-231851E148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lnSpc>
                <a:spcPct val="100000"/>
              </a:lnSpc>
              <a:buNone/>
              <a:tabLst>
                <a:tab pos="1612900" algn="l"/>
              </a:tabLst>
            </a:pPr>
            <a:r>
              <a:rPr lang="de-CH" noProof="0" dirty="0"/>
              <a:t>10 Uhr	Treffpunkt 10 Uhr beim Haupteingang</a:t>
            </a:r>
            <a:br>
              <a:rPr lang="de-CH" noProof="0" dirty="0"/>
            </a:br>
            <a:r>
              <a:rPr lang="de-CH" noProof="0" dirty="0"/>
              <a:t>	Broschüre und Spezial-Tickets </a:t>
            </a:r>
          </a:p>
          <a:p>
            <a:pPr marL="0" indent="0">
              <a:buNone/>
              <a:tabLst>
                <a:tab pos="1612900" algn="l"/>
              </a:tabLst>
            </a:pPr>
            <a:endParaRPr lang="de-CH" noProof="0" dirty="0"/>
          </a:p>
          <a:p>
            <a:pPr marL="0" indent="0">
              <a:buNone/>
              <a:tabLst>
                <a:tab pos="1612900" algn="l"/>
              </a:tabLst>
            </a:pPr>
            <a:r>
              <a:rPr lang="de-CH" noProof="0" dirty="0"/>
              <a:t>10.30 Uhr	Hans Erni Führung (10 Personen)</a:t>
            </a:r>
          </a:p>
          <a:p>
            <a:pPr marL="0" indent="0">
              <a:buNone/>
              <a:tabLst>
                <a:tab pos="1612900" algn="l"/>
              </a:tabLst>
            </a:pPr>
            <a:r>
              <a:rPr lang="de-CH" noProof="0" dirty="0"/>
              <a:t>10.30 Uhr	Verkehrshaus-Rallye (21 Personen)</a:t>
            </a:r>
          </a:p>
          <a:p>
            <a:pPr marL="0" indent="0">
              <a:buNone/>
              <a:tabLst>
                <a:tab pos="1612900" algn="l"/>
              </a:tabLst>
            </a:pPr>
            <a:r>
              <a:rPr lang="de-CH" noProof="0" dirty="0"/>
              <a:t>10.30 Uhr	Swiss </a:t>
            </a:r>
            <a:r>
              <a:rPr lang="de-CH" noProof="0" dirty="0" err="1"/>
              <a:t>Chocolate</a:t>
            </a:r>
            <a:r>
              <a:rPr lang="de-CH" noProof="0" dirty="0"/>
              <a:t> Adventures (9 Erwachsene und Kinder)</a:t>
            </a:r>
          </a:p>
          <a:p>
            <a:pPr marL="0" indent="0">
              <a:buNone/>
              <a:tabLst>
                <a:tab pos="1612900" algn="l"/>
              </a:tabLst>
            </a:pPr>
            <a:endParaRPr lang="de-CH" noProof="0" dirty="0"/>
          </a:p>
          <a:p>
            <a:pPr marL="0" indent="0">
              <a:buNone/>
              <a:tabLst>
                <a:tab pos="1612900" algn="l"/>
              </a:tabLst>
            </a:pPr>
            <a:r>
              <a:rPr lang="de-CH" noProof="0" dirty="0"/>
              <a:t>12.30 Uhr	Mittagessen</a:t>
            </a:r>
          </a:p>
          <a:p>
            <a:pPr marL="0" indent="0">
              <a:buNone/>
              <a:tabLst>
                <a:tab pos="1612900" algn="l"/>
              </a:tabLst>
            </a:pPr>
            <a:r>
              <a:rPr lang="de-CH" noProof="0" dirty="0"/>
              <a:t>ab 14 Uhr	frei bis Zvieri</a:t>
            </a:r>
          </a:p>
          <a:p>
            <a:pPr marL="0" indent="0">
              <a:buNone/>
              <a:tabLst>
                <a:tab pos="1612900" algn="l"/>
              </a:tabLst>
            </a:pPr>
            <a:r>
              <a:rPr lang="de-CH" noProof="0" dirty="0"/>
              <a:t>16 Uhr	Zvieri und Erinnerungsgeschenke</a:t>
            </a:r>
          </a:p>
          <a:p>
            <a:pPr>
              <a:tabLst>
                <a:tab pos="2157413" algn="l"/>
              </a:tabLst>
            </a:pPr>
            <a:endParaRPr lang="de-CH" noProof="0" dirty="0"/>
          </a:p>
          <a:p>
            <a:pPr>
              <a:tabLst>
                <a:tab pos="2157413" algn="l"/>
              </a:tabLst>
            </a:pPr>
            <a:endParaRPr lang="de-CH" noProof="0" dirty="0"/>
          </a:p>
        </p:txBody>
      </p:sp>
    </p:spTree>
    <p:extLst>
      <p:ext uri="{BB962C8B-B14F-4D97-AF65-F5344CB8AC3E}">
        <p14:creationId xmlns:p14="http://schemas.microsoft.com/office/powerpoint/2010/main" val="1762025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27DFBA-FE25-41A1-8E6D-34077C5EF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de-CH" noProof="0" dirty="0"/>
              <a:t>Führung Hans Erni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8C6B5BF-BAC8-49B1-B81F-4FF4EF1B8F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>
            <a:normAutofit/>
          </a:bodyPr>
          <a:lstStyle/>
          <a:p>
            <a:r>
              <a:rPr lang="de-CH" noProof="0" dirty="0"/>
              <a:t>10.30 Uhr beim Museum</a:t>
            </a:r>
          </a:p>
          <a:p>
            <a:r>
              <a:rPr lang="de-CH" noProof="0" dirty="0"/>
              <a:t>Plan Nummer 35</a:t>
            </a:r>
          </a:p>
          <a:p>
            <a:endParaRPr lang="de-CH" noProof="0" dirty="0"/>
          </a:p>
          <a:p>
            <a:r>
              <a:rPr lang="de-CH" noProof="0" dirty="0"/>
              <a:t>Künstler (1909–2015)</a:t>
            </a:r>
          </a:p>
          <a:p>
            <a:r>
              <a:rPr lang="de-CH" dirty="0"/>
              <a:t>Schweizer Maler, Grafiker und Plastiker </a:t>
            </a:r>
          </a:p>
          <a:p>
            <a:r>
              <a:rPr lang="de-CH" noProof="0" dirty="0"/>
              <a:t>über 300 Werke</a:t>
            </a:r>
          </a:p>
        </p:txBody>
      </p:sp>
      <p:pic>
        <p:nvPicPr>
          <p:cNvPr id="17" name="Inhaltsplatzhalter 16" descr="Ein Bild, das Text, Person, Schild enthält.&#10;&#10;Automatisch generierte Beschreibung">
            <a:extLst>
              <a:ext uri="{FF2B5EF4-FFF2-40B4-BE49-F238E27FC236}">
                <a16:creationId xmlns:a16="http://schemas.microsoft.com/office/drawing/2014/main" id="{CFAEA1B0-8CAD-4D3B-9411-80938456DD5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72200" y="2104421"/>
            <a:ext cx="5181600" cy="3793745"/>
          </a:xfrm>
          <a:ln w="381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35384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408</Words>
  <PresentationFormat>Breitbild</PresentationFormat>
  <Paragraphs>97</Paragraphs>
  <Slides>14</Slides>
  <Notes>6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8" baseType="lpstr">
      <vt:lpstr>Arial</vt:lpstr>
      <vt:lpstr>Calibri</vt:lpstr>
      <vt:lpstr>Source Sans Pro</vt:lpstr>
      <vt:lpstr>Office</vt:lpstr>
      <vt:lpstr>Burgik AG</vt:lpstr>
      <vt:lpstr>Anfahrt</vt:lpstr>
      <vt:lpstr>PowerPoint-Präsentation</vt:lpstr>
      <vt:lpstr>9 Uhr: Einstieg für  Frühaufstehende und Sportliche</vt:lpstr>
      <vt:lpstr>Lösungsfilm zu Folie 4</vt:lpstr>
      <vt:lpstr>Übersicht Verkehrshaus</vt:lpstr>
      <vt:lpstr>Bilder und Legenden zu Folie 6</vt:lpstr>
      <vt:lpstr>Ablauf</vt:lpstr>
      <vt:lpstr>Führung Hans Erni</vt:lpstr>
      <vt:lpstr>Verkehrshaus-Rallye</vt:lpstr>
      <vt:lpstr>Swiss Chocolate Adventures</vt:lpstr>
      <vt:lpstr>Mittagessen</vt:lpstr>
      <vt:lpstr>Kinder am Nachmittag</vt:lpstr>
      <vt:lpstr>Erinnerungsgeschenke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KV Schweiz</dc:creator>
  <dcterms:created xsi:type="dcterms:W3CDTF">2021-07-05T05:02:54Z</dcterms:created>
  <dcterms:modified xsi:type="dcterms:W3CDTF">2022-01-18T16:11:33Z</dcterms:modified>
</cp:coreProperties>
</file>