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1"/>
  </p:notesMasterIdLst>
  <p:sldIdLst>
    <p:sldId id="256" r:id="rId2"/>
    <p:sldId id="270" r:id="rId3"/>
    <p:sldId id="271" r:id="rId4"/>
    <p:sldId id="276" r:id="rId5"/>
    <p:sldId id="273" r:id="rId6"/>
    <p:sldId id="275" r:id="rId7"/>
    <p:sldId id="264" r:id="rId8"/>
    <p:sldId id="274" r:id="rId9"/>
    <p:sldId id="265" r:id="rId10"/>
  </p:sldIdLst>
  <p:sldSz cx="12192000" cy="6858000"/>
  <p:notesSz cx="9144000" cy="6858000"/>
  <p:custShowLst>
    <p:custShow name="Bis zur Fahrprüfung" id="0">
      <p:sldLst>
        <p:sld r:id="rId8"/>
        <p:sld r:id="rId3"/>
        <p:sld r:id="rId4"/>
        <p:sld r:id="rId2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70A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2179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AF20AA-62D9-4007-8C0E-90FD9A5A1F25}" type="datetimeFigureOut">
              <a:rPr lang="de-CH" smtClean="0"/>
              <a:t>11.03.2022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25BC9A-9AB5-44FE-9DEF-97CE6353281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02330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25BC9A-9AB5-44FE-9DEF-97CE6353281A}" type="slidenum">
              <a:rPr lang="de-CH" smtClean="0"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84060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blipFill dpi="0" rotWithShape="1">
          <a:blip r:embed="rId2">
            <a:alphaModFix amt="27000"/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52000" contrast="-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667727-C205-4C27-BDF2-C2D40DE2E4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82651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23FFCC-5A5F-46B2-9C69-32A033E9C0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3355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8961FE-6760-4653-956C-E403CFFC6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2D23-4D56-49A1-B916-4E9B68A91DEA}" type="datetime4">
              <a:rPr lang="de-CH" smtClean="0"/>
              <a:t>11. März 2022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D82159-D2DC-4916-8F28-4E43800B8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91676EE-14A3-48E2-8339-E57519AC2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t>‹Nr.›</a:t>
            </a:fld>
            <a:endParaRPr lang="de-CH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AF8406A1-472A-414A-9DDD-ABC8BBBE397F}"/>
              </a:ext>
            </a:extLst>
          </p:cNvPr>
          <p:cNvCxnSpPr>
            <a:cxnSpLocks/>
          </p:cNvCxnSpPr>
          <p:nvPr userDrawn="1"/>
        </p:nvCxnSpPr>
        <p:spPr>
          <a:xfrm>
            <a:off x="1524000" y="4181549"/>
            <a:ext cx="9144000" cy="0"/>
          </a:xfrm>
          <a:prstGeom prst="line">
            <a:avLst/>
          </a:prstGeom>
          <a:ln w="38100">
            <a:solidFill>
              <a:srgbClr val="2C73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87470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77D8FA-5A91-42C6-8CAB-4F2C978C2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87752E4-8C08-48FE-AE47-981EE33759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BAABA9-9A98-45D3-94E1-95E406AA4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B34A2-8444-4257-99DD-4C7251E7207E}" type="datetime4">
              <a:rPr lang="de-CH" smtClean="0"/>
              <a:t>11. März 2022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EDE0A22-702A-43A0-8A2B-A3DC825FC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7381141-55F8-4CD9-9372-2F84EA9F7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46012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87C7095-9CB3-4256-8C34-F00809EC25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B1C4C08-554B-4EB2-A056-2D0FF0DCB4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C56E91-CFFF-4147-BA6F-3C6A21BE2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4B9AE-8367-4320-9A7A-1057192D7980}" type="datetime4">
              <a:rPr lang="de-CH" smtClean="0"/>
              <a:t>11. März 2022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5743357-F970-4B2C-BB55-8A69A4FDB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1DF2572-CEDE-4AE2-AEAC-EF01246D0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57317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3B7AD0-7E39-4387-ACE3-B9454E1D6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BE7A1FC-A720-4397-948B-619CEC0B3A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DB5A07A-7D5B-4D93-AEC9-DB022FAD8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/>
            </a:lvl1pPr>
          </a:lstStyle>
          <a:p>
            <a:fld id="{73AEF0D0-D6E6-4362-AF80-7CFB1638C8E7}" type="datetime4">
              <a:rPr lang="de-CH" smtClean="0"/>
              <a:pPr/>
              <a:t>11. März 2022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AB4E24B-745E-4CFD-A4E7-6584A7DFD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3F51C0-C12A-450E-8486-B0DAC365D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/>
            </a:lvl1pPr>
          </a:lstStyle>
          <a:p>
            <a:fld id="{8F5277BC-4958-4356-BCC8-829774FF3A7B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89723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6E04B3-2B64-44F3-AB44-BDDDBD390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C77F04C-7CB3-4B53-9A97-FF6D5E17CF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6540B2-58C1-44F9-8617-CAFBC2DA9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694C7-0C55-4247-9192-0B6A0B5B66D7}" type="datetime4">
              <a:rPr lang="de-CH" smtClean="0"/>
              <a:t>11. März 2022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DD96E3D-92CE-4F29-8760-CC0EE27F3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50270D5-80E0-4034-9C20-43D9DDB6A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73046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2A4B0F-7374-4DFF-BC41-87E1E554D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954B0D1-AEBB-4D64-A245-35E08C1747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17DCD90-64D6-4D33-875E-9E40257378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93FABB6-C2BE-48E6-B459-7F2026BBD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F8CE-FC67-4543-B463-F5F77CD15362}" type="datetime4">
              <a:rPr lang="de-CH" smtClean="0"/>
              <a:t>11. März 2022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3055558-7EE7-4952-8F13-77C623553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357D39F-477A-47CD-B49D-4DCF9BFE3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35163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3C3C10-A8F7-4493-9DC2-652EA2C20E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F9A06E0-9315-4124-9C8C-8D01A11ED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37C6239-8980-4D63-A404-26FA9D10CF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8144F6C-0F93-4F01-991D-ED378FB337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E4523D0-F4C7-4F27-9703-94A344F888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8791FC0-414D-45BE-825F-E679A625F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C3FF1-8F0D-4A12-9333-955D585FA3A0}" type="datetime4">
              <a:rPr lang="de-CH" smtClean="0"/>
              <a:t>11. März 2022</a:t>
            </a:fld>
            <a:endParaRPr lang="de-CH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3E92D8E-78B6-4DE2-B58E-B852C2E63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CA1EBD6-EF74-49ED-AD0D-07D552E8B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19884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479B09-2B26-4499-BF97-0FE1B0049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A09FB0F-ED87-45B2-AEAF-CDB0FE4D5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0FAE-DF5E-4FBA-A902-88DB08C39C0A}" type="datetime4">
              <a:rPr lang="de-CH" smtClean="0"/>
              <a:t>11. März 2022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9C8F497-F183-4899-9D73-D9653599A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6E713C3-8BAE-4A86-BA69-4F551FBF6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90693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7420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7577E7-707A-4655-B531-E71E16BC8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7CDEF07-7340-4D39-A4D9-6B0D6A9459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09BE9C4-3894-40A5-BA38-29B94317D2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9C6BEC-0699-4E76-948E-16C4B24C0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21659-0253-4D42-8ED4-CB5906C76AE8}" type="datetime4">
              <a:rPr lang="de-CH" smtClean="0"/>
              <a:t>11. März 2022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AFFFA34-55B6-4931-94C0-804C3BE29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004AA12-23D5-4941-8CF8-27C2039F3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27520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35B5C9-5383-43DC-9914-3B4C8385F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45AF2A3-6D8E-4D32-8D2F-C8B42DE619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ED0D7CF-45ED-4E29-A23B-6006ABE8B8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8565350-7D15-4D0F-BA78-59BD3A696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6B88-FE5F-4D63-A89B-393F04C2B3AD}" type="datetime4">
              <a:rPr lang="de-CH" smtClean="0"/>
              <a:t>11. März 2022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F27748C-A245-4B70-8457-F9886241E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65B1E3D-D12B-4C83-992E-E2DD46AB8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79090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50A152A-3FD6-4659-A7D3-D2AAEDE5C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E2575F9-9C90-4094-BF58-1E9E8EA80B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 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D1C4D1-9FAC-42D0-88DD-B171A2CFB0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80D4CA5B-758A-4D85-96E6-C40B28AD0CE1}" type="datetime4">
              <a:rPr lang="de-CH" smtClean="0"/>
              <a:pPr/>
              <a:t>11. März 2022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7F98E0-484F-4970-BA35-31BD9239B3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A4D70C-F3BB-443F-A2B8-5C8EA3E4EF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8F5277BC-4958-4356-BCC8-829774FF3A7B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59A9005-73C9-4367-9545-48CA83C464A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34" b="30299"/>
          <a:stretch/>
        </p:blipFill>
        <p:spPr>
          <a:xfrm>
            <a:off x="5406640" y="6268912"/>
            <a:ext cx="1378719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643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de-DE" sz="4400" b="1" kern="1200" smtClean="0">
          <a:solidFill>
            <a:srgbClr val="2670A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2670A2"/>
        </a:buClr>
        <a:buFont typeface="Arial" panose="020B0604020202020204" pitchFamily="34" charset="0"/>
        <a:buChar char="•"/>
        <a:defRPr lang="de-DE" sz="28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670A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670A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670A2"/>
        </a:buClr>
        <a:buFont typeface="Wingdings" panose="05000000000000000000" pitchFamily="2" charset="2"/>
        <a:buChar char="v"/>
        <a:defRPr lang="de-DE" sz="20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670A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C5AF2A-664D-47DB-8871-6A9AA39282D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FahrschuLe GreenCar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683CCF1-031B-4079-A103-F126026B4C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b="1" dirty="0"/>
              <a:t>Ihre kompetente Fahrschule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33813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7B0696A2-2961-4A4F-803B-AAD4623D8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Nothilfekurs</a:t>
            </a:r>
          </a:p>
        </p:txBody>
      </p:sp>
      <p:pic>
        <p:nvPicPr>
          <p:cNvPr id="10" name="Inhaltsplatzhalter 9" descr="Ein Bild, das drinnen, Wand enthält.&#10;&#10;Automatisch generierte Beschreibung">
            <a:extLst>
              <a:ext uri="{FF2B5EF4-FFF2-40B4-BE49-F238E27FC236}">
                <a16:creationId xmlns:a16="http://schemas.microsoft.com/office/drawing/2014/main" id="{9C902342-5DF4-453D-A74B-1F0FA3F6FDB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746" y="1724025"/>
            <a:ext cx="2266950" cy="3409950"/>
          </a:xfrm>
          <a:prstGeom prst="hexagon">
            <a:avLst/>
          </a:prstGeom>
          <a:effectLst>
            <a:glow rad="101600">
              <a:srgbClr val="2670A2">
                <a:alpha val="40000"/>
              </a:srgbClr>
            </a:glow>
          </a:effectLst>
        </p:spPr>
      </p:pic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F1AC571D-913F-4417-9565-EA6B9A4577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79004" y="1825625"/>
            <a:ext cx="6674796" cy="4351338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de-DE" b="1" dirty="0"/>
              <a:t>Im Nothilfekurs lernst Du</a:t>
            </a:r>
          </a:p>
          <a:p>
            <a:r>
              <a:rPr lang="de-DE" dirty="0"/>
              <a:t>Notsituationen richtig einzuschätzen</a:t>
            </a:r>
          </a:p>
          <a:p>
            <a:r>
              <a:rPr lang="de-DE" dirty="0"/>
              <a:t>Erste Hilfe zu leisten</a:t>
            </a:r>
          </a:p>
          <a:p>
            <a:r>
              <a:rPr lang="de-DE" dirty="0"/>
              <a:t>mit Sofortmassnahmen Leben zu retten</a:t>
            </a:r>
          </a:p>
          <a:p>
            <a:r>
              <a:rPr lang="de-DE" dirty="0"/>
              <a:t>Menschen an der Unfallstelle vor weiteren Schäden zu schützen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F38F6B-5E66-47B3-AEE2-99E96FD7C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EF0D0-D6E6-4362-AF80-7CFB1638C8E7}" type="datetime4">
              <a:rPr lang="de-CH" smtClean="0"/>
              <a:pPr/>
              <a:t>11. März 2022</a:t>
            </a:fld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6C902D5-1202-4205-982E-4CF7FC1F5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7547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push dir="u"/>
      </p:transition>
    </mc:Choice>
    <mc:Fallback xmlns="">
      <p:transition>
        <p:push dir="u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7B0696A2-2961-4A4F-803B-AAD4623D8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Tarife Auto Fahrstunden</a:t>
            </a:r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9C902342-5DF4-453D-A74B-1F0FA3F6FDB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1746" y="1724025"/>
            <a:ext cx="2266950" cy="3409950"/>
          </a:xfrm>
          <a:prstGeom prst="hexagon">
            <a:avLst/>
          </a:prstGeom>
          <a:effectLst>
            <a:glow rad="101600">
              <a:srgbClr val="2670A2">
                <a:alpha val="40000"/>
              </a:srgbClr>
            </a:glow>
          </a:effectLst>
        </p:spPr>
      </p:pic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F1AC571D-913F-4417-9565-EA6B9A4577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79004" y="1825625"/>
            <a:ext cx="6674796" cy="4351338"/>
          </a:xfrm>
        </p:spPr>
        <p:txBody>
          <a:bodyPr/>
          <a:lstStyle/>
          <a:p>
            <a:pPr marL="0" indent="0">
              <a:buNone/>
              <a:tabLst>
                <a:tab pos="2149475" algn="r"/>
                <a:tab pos="4392613" algn="r"/>
                <a:tab pos="4845050" algn="l"/>
              </a:tabLst>
            </a:pPr>
            <a:r>
              <a:rPr lang="de-DE" b="1" dirty="0"/>
              <a:t>Einzellektion</a:t>
            </a:r>
          </a:p>
          <a:p>
            <a:pPr marL="0" indent="0">
              <a:lnSpc>
                <a:spcPct val="100000"/>
              </a:lnSpc>
              <a:buNone/>
              <a:tabLst>
                <a:tab pos="2149475" algn="r"/>
                <a:tab pos="4392613" algn="r"/>
                <a:tab pos="4845050" algn="l"/>
              </a:tabLst>
            </a:pPr>
            <a:r>
              <a:rPr lang="de-DE" dirty="0"/>
              <a:t>zwischen	9.00	und 16.00 Uhr	CHF 78.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—</a:t>
            </a:r>
            <a:r>
              <a:rPr lang="de-DE" dirty="0"/>
              <a:t>	</a:t>
            </a:r>
          </a:p>
          <a:p>
            <a:pPr marL="0" indent="0">
              <a:lnSpc>
                <a:spcPct val="100000"/>
              </a:lnSpc>
              <a:buNone/>
              <a:tabLst>
                <a:tab pos="2149475" algn="r"/>
                <a:tab pos="4392613" algn="r"/>
                <a:tab pos="4845050" algn="l"/>
              </a:tabLst>
            </a:pPr>
            <a:r>
              <a:rPr lang="de-DE" dirty="0"/>
              <a:t>zwischen 16.00 und 20.00 Uhr	 	CHF 80.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—</a:t>
            </a:r>
            <a:br>
              <a:rPr lang="de-DE" dirty="0"/>
            </a:br>
            <a:endParaRPr lang="de-DE" dirty="0"/>
          </a:p>
          <a:p>
            <a:pPr marL="0" indent="0">
              <a:lnSpc>
                <a:spcPct val="100000"/>
              </a:lnSpc>
              <a:buNone/>
              <a:tabLst>
                <a:tab pos="2149475" algn="r"/>
                <a:tab pos="4392613" algn="r"/>
                <a:tab pos="4845050" algn="l"/>
              </a:tabLst>
            </a:pPr>
            <a:r>
              <a:rPr lang="de-DE" b="1" dirty="0"/>
              <a:t>10er Abonnement </a:t>
            </a:r>
          </a:p>
          <a:p>
            <a:pPr marL="0" indent="0">
              <a:buNone/>
              <a:tabLst>
                <a:tab pos="2149475" algn="r"/>
                <a:tab pos="4392613" algn="r"/>
                <a:tab pos="6362700" algn="r"/>
              </a:tabLst>
            </a:pPr>
            <a:r>
              <a:rPr lang="de-DE" dirty="0"/>
              <a:t>10 Lektionen für CHF 680.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—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F38F6B-5E66-47B3-AEE2-99E96FD7C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EF0D0-D6E6-4362-AF80-7CFB1638C8E7}" type="datetime4">
              <a:rPr lang="de-CH" smtClean="0"/>
              <a:pPr/>
              <a:t>11. März 2022</a:t>
            </a:fld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6C902D5-1202-4205-982E-4CF7FC1F5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pPr/>
              <a:t>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42174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7FDC8E57-2384-45ED-8060-FE7C183E2A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379" y="1024682"/>
            <a:ext cx="8573243" cy="480863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98643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7B0696A2-2961-4A4F-803B-AAD4623D8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Praktische Fahrprüfung</a:t>
            </a:r>
            <a:endParaRPr lang="de-CH" dirty="0"/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9C902342-5DF4-453D-A74B-1F0FA3F6FDB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1746" y="1724025"/>
            <a:ext cx="2266950" cy="3409950"/>
          </a:xfrm>
          <a:prstGeom prst="rect">
            <a:avLst/>
          </a:prstGeom>
          <a:effectLst>
            <a:glow rad="101600">
              <a:schemeClr val="accent2">
                <a:alpha val="40000"/>
              </a:schemeClr>
            </a:glow>
          </a:effectLst>
        </p:spPr>
      </p:pic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F1AC571D-913F-4417-9565-EA6B9A4577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79004" y="1825625"/>
            <a:ext cx="6674796" cy="4351338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dirty="0"/>
              <a:t>Terminierung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dirty="0"/>
              <a:t>Admin. Aufwand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dirty="0"/>
              <a:t>eine Lektion Fahren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dirty="0"/>
              <a:t>eine Lektion Prüfung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dirty="0"/>
              <a:t>Schlussgespräch mit dem Experten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dirty="0"/>
              <a:t>Rückfahrt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F38F6B-5E66-47B3-AEE2-99E96FD7C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EF0D0-D6E6-4362-AF80-7CFB1638C8E7}" type="datetime4">
              <a:rPr lang="de-CH" smtClean="0"/>
              <a:pPr/>
              <a:t>11. März 2022</a:t>
            </a:fld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6C902D5-1202-4205-982E-4CF7FC1F5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pPr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46326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1EAA3A23-B50E-43F3-950B-3CFBCD90C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Verkehrskundeunterricht </a:t>
            </a:r>
            <a:r>
              <a:rPr lang="de-CH" dirty="0"/>
              <a:t>VKU</a:t>
            </a:r>
            <a:br>
              <a:rPr lang="de-CH" dirty="0"/>
            </a:br>
            <a:r>
              <a:rPr lang="de-DE" sz="4000" dirty="0"/>
              <a:t>Pauschal CHF 180.–</a:t>
            </a:r>
            <a:endParaRPr lang="de-CH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627591F4-040D-4E39-87A3-1DDCAD33DF3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 algn="l">
              <a:buNone/>
              <a:tabLst>
                <a:tab pos="5383213" algn="l"/>
              </a:tabLst>
            </a:pPr>
            <a:r>
              <a:rPr lang="de-DE" sz="11200" b="1" dirty="0"/>
              <a:t>Kursteil 1 </a:t>
            </a:r>
          </a:p>
          <a:p>
            <a:pPr>
              <a:tabLst>
                <a:tab pos="5383213" algn="l"/>
              </a:tabLst>
            </a:pPr>
            <a:r>
              <a:rPr lang="de-DE" sz="11200" dirty="0"/>
              <a:t>Gefahrenlehre/Sicherheitslehre</a:t>
            </a:r>
          </a:p>
          <a:p>
            <a:pPr>
              <a:tabLst>
                <a:tab pos="5383213" algn="l"/>
              </a:tabLst>
            </a:pPr>
            <a:r>
              <a:rPr lang="de-DE" sz="11200" dirty="0"/>
              <a:t>Funktionen der Sinnesorgane</a:t>
            </a:r>
          </a:p>
          <a:p>
            <a:pPr marL="0" indent="0" algn="l">
              <a:buNone/>
              <a:tabLst>
                <a:tab pos="5383213" algn="l"/>
              </a:tabLst>
            </a:pPr>
            <a:endParaRPr lang="de-DE" sz="11200" dirty="0"/>
          </a:p>
          <a:p>
            <a:pPr marL="0" indent="0" algn="l">
              <a:buNone/>
              <a:tabLst>
                <a:tab pos="5383213" algn="l"/>
              </a:tabLst>
            </a:pPr>
            <a:endParaRPr lang="de-DE" sz="11200" b="1" dirty="0"/>
          </a:p>
          <a:p>
            <a:pPr marL="0" indent="0" algn="l">
              <a:buNone/>
              <a:tabLst>
                <a:tab pos="5383213" algn="l"/>
              </a:tabLst>
            </a:pPr>
            <a:r>
              <a:rPr lang="de-DE" sz="11200" b="1" dirty="0"/>
              <a:t>Kursteil 2 </a:t>
            </a:r>
          </a:p>
          <a:p>
            <a:pPr>
              <a:tabLst>
                <a:tab pos="5383213" algn="l"/>
              </a:tabLst>
            </a:pPr>
            <a:r>
              <a:rPr lang="de-DE" sz="11200" dirty="0" err="1"/>
              <a:t>Strassenkunde</a:t>
            </a:r>
            <a:r>
              <a:rPr lang="de-DE" sz="11200" dirty="0"/>
              <a:t> </a:t>
            </a:r>
          </a:p>
          <a:p>
            <a:pPr>
              <a:tabLst>
                <a:tab pos="5383213" algn="l"/>
              </a:tabLst>
            </a:pPr>
            <a:r>
              <a:rPr lang="de-DE" sz="11200" dirty="0"/>
              <a:t>Partnerkunde</a:t>
            </a:r>
          </a:p>
          <a:p>
            <a:pPr>
              <a:tabLst>
                <a:tab pos="5383213" algn="l"/>
              </a:tabLst>
            </a:pPr>
            <a:r>
              <a:rPr lang="de-DE" sz="11200" dirty="0"/>
              <a:t>Witterung </a:t>
            </a:r>
            <a:r>
              <a:rPr lang="de-DE" sz="2800" dirty="0"/>
              <a:t>		</a:t>
            </a:r>
            <a:endParaRPr lang="de-DE" b="1" dirty="0"/>
          </a:p>
          <a:p>
            <a:pPr marL="0" indent="0" algn="l">
              <a:buNone/>
              <a:tabLst>
                <a:tab pos="5383213" algn="l"/>
              </a:tabLst>
            </a:pPr>
            <a:r>
              <a:rPr lang="de-DE" sz="7000" dirty="0"/>
              <a:t>	</a:t>
            </a:r>
          </a:p>
          <a:p>
            <a:pPr marL="0" indent="0" algn="l">
              <a:buNone/>
              <a:tabLst>
                <a:tab pos="5383213" algn="l"/>
              </a:tabLst>
            </a:pPr>
            <a:br>
              <a:rPr lang="de-DE" sz="7000" b="1" dirty="0"/>
            </a:br>
            <a:endParaRPr lang="de-DE" sz="7000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1977263-D769-4540-9731-2D5CAB331A1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de-DE" sz="11200" b="1" dirty="0"/>
              <a:t>Kursteil 3</a:t>
            </a:r>
          </a:p>
          <a:p>
            <a:r>
              <a:rPr lang="de-DE" sz="11200" dirty="0"/>
              <a:t>Verkehrsbewegungslehre</a:t>
            </a:r>
          </a:p>
          <a:p>
            <a:pPr>
              <a:tabLst>
                <a:tab pos="5383213" algn="l"/>
              </a:tabLst>
            </a:pPr>
            <a:r>
              <a:rPr lang="de-DE" sz="11200" dirty="0"/>
              <a:t>Kräfte beim Fahren</a:t>
            </a:r>
          </a:p>
          <a:p>
            <a:pPr>
              <a:tabLst>
                <a:tab pos="5383213" algn="l"/>
              </a:tabLst>
            </a:pPr>
            <a:r>
              <a:rPr lang="de-DE" sz="11200" dirty="0"/>
              <a:t>Zustand des Fahrzeugs</a:t>
            </a:r>
          </a:p>
          <a:p>
            <a:pPr marL="0" indent="0">
              <a:buNone/>
              <a:tabLst>
                <a:tab pos="5383213" algn="l"/>
              </a:tabLst>
            </a:pPr>
            <a:endParaRPr lang="de-DE" sz="11200" dirty="0"/>
          </a:p>
          <a:p>
            <a:pPr marL="0" indent="0">
              <a:buNone/>
              <a:tabLst>
                <a:tab pos="5383213" algn="l"/>
              </a:tabLst>
            </a:pPr>
            <a:r>
              <a:rPr lang="de-DE" sz="11200" b="1" dirty="0"/>
              <a:t>Kursteil 4</a:t>
            </a:r>
          </a:p>
          <a:p>
            <a:pPr>
              <a:tabLst>
                <a:tab pos="5383213" algn="l"/>
              </a:tabLst>
            </a:pPr>
            <a:r>
              <a:rPr lang="de-DE" sz="11200" dirty="0"/>
              <a:t>Umweltbewusstes Fahren</a:t>
            </a:r>
          </a:p>
          <a:p>
            <a:pPr>
              <a:tabLst>
                <a:tab pos="5383213" algn="l"/>
              </a:tabLst>
            </a:pPr>
            <a:r>
              <a:rPr lang="de-DE" sz="11200" dirty="0"/>
              <a:t>Fahrfähigkeit</a:t>
            </a:r>
          </a:p>
          <a:p>
            <a:pPr>
              <a:tabLst>
                <a:tab pos="5383213" algn="l"/>
              </a:tabLst>
            </a:pPr>
            <a:r>
              <a:rPr lang="de-DE" sz="11200" dirty="0"/>
              <a:t>Regeln für sicheres Fahren</a:t>
            </a:r>
          </a:p>
          <a:p>
            <a:pPr marL="0" indent="0" algn="l">
              <a:buNone/>
              <a:tabLst>
                <a:tab pos="5383213" algn="l"/>
              </a:tabLst>
            </a:pPr>
            <a:endParaRPr lang="de-DE" sz="2800" dirty="0"/>
          </a:p>
          <a:p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711731D-9D99-4C51-B0C3-DEB92A17A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EF0D0-D6E6-4362-AF80-7CFB1638C8E7}" type="datetime4">
              <a:rPr lang="de-CH" smtClean="0"/>
              <a:t>11. März 2022</a:t>
            </a:fld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C39DE84-77E4-4131-944C-993AA0456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t>6</a:t>
            </a:fld>
            <a:endParaRPr lang="de-CH" dirty="0"/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EBD3518D-6E66-40AE-96EA-C34551461C46}"/>
              </a:ext>
            </a:extLst>
          </p:cNvPr>
          <p:cNvCxnSpPr>
            <a:cxnSpLocks/>
          </p:cNvCxnSpPr>
          <p:nvPr/>
        </p:nvCxnSpPr>
        <p:spPr>
          <a:xfrm>
            <a:off x="0" y="3660439"/>
            <a:ext cx="12192000" cy="0"/>
          </a:xfrm>
          <a:prstGeom prst="line">
            <a:avLst/>
          </a:prstGeom>
          <a:ln w="38100">
            <a:solidFill>
              <a:srgbClr val="2C73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152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B2BCD9-4C21-4D70-B291-91D439312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Schritt für Schritt zum Fahrausweis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EA4009F-07A6-4DF8-B5A3-140EA90AC6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>
              <a:buChar char="•"/>
            </a:pPr>
            <a:r>
              <a:rPr lang="de-DE" sz="1800" b="1" dirty="0"/>
              <a:t>1. Nothelferkurs</a:t>
            </a:r>
            <a:endParaRPr lang="de-CH" sz="1800" dirty="0"/>
          </a:p>
          <a:p>
            <a:pPr lvl="0" algn="l">
              <a:buChar char="•"/>
            </a:pPr>
            <a:r>
              <a:rPr lang="de-DE" sz="1800" b="1" dirty="0"/>
              <a:t>2. Theorieprüfung</a:t>
            </a:r>
            <a:endParaRPr lang="de-CH" sz="1800" dirty="0"/>
          </a:p>
          <a:p>
            <a:pPr lvl="0" algn="l">
              <a:buChar char="•"/>
            </a:pPr>
            <a:r>
              <a:rPr lang="de-DE" sz="1800" b="1" dirty="0"/>
              <a:t>3. Kurs in Verkehrskunde</a:t>
            </a:r>
            <a:endParaRPr lang="de-CH" sz="1800" dirty="0"/>
          </a:p>
          <a:p>
            <a:pPr lvl="0" algn="l">
              <a:buChar char="•"/>
            </a:pPr>
            <a:r>
              <a:rPr lang="de-DE" sz="1800" b="1" dirty="0"/>
              <a:t>4. Fahrprüfung</a:t>
            </a:r>
            <a:endParaRPr lang="de-CH" sz="18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305191E-F2BC-4A90-A427-01F53A7B2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EF0D0-D6E6-4362-AF80-7CFB1638C8E7}" type="datetime4">
              <a:rPr lang="de-CH" smtClean="0"/>
              <a:t>11. März 2022</a:t>
            </a:fld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A766DDB-5A89-4A51-BDEF-CB7C08200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t>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91870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7B0696A2-2961-4A4F-803B-AAD4623D8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Veranstaltung mit der Fachstelle Alkohol</a:t>
            </a:r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9C902342-5DF4-453D-A74B-1F0FA3F6FDB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1746" y="1724025"/>
            <a:ext cx="2266950" cy="3409950"/>
          </a:xfrm>
          <a:prstGeom prst="hexagon">
            <a:avLst/>
          </a:prstGeom>
          <a:effectLst>
            <a:glow rad="101600">
              <a:srgbClr val="2670A2">
                <a:alpha val="40000"/>
              </a:srgbClr>
            </a:glow>
          </a:effectLst>
        </p:spPr>
      </p:pic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F1AC571D-913F-4417-9565-EA6B9A4577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79004" y="1825625"/>
            <a:ext cx="6674796" cy="4351338"/>
          </a:xfrm>
        </p:spPr>
        <p:txBody>
          <a:bodyPr/>
          <a:lstStyle/>
          <a:p>
            <a:r>
              <a:rPr lang="de-CH" dirty="0"/>
              <a:t>Attraktionen zum Ausprobieren</a:t>
            </a:r>
            <a:br>
              <a:rPr lang="de-CH" dirty="0"/>
            </a:br>
            <a:r>
              <a:rPr lang="de-CH" dirty="0"/>
              <a:t>Fahrsimulator</a:t>
            </a:r>
            <a:br>
              <a:rPr lang="de-CH" dirty="0"/>
            </a:br>
            <a:r>
              <a:rPr lang="de-CH" dirty="0"/>
              <a:t>Rauschbrille</a:t>
            </a:r>
          </a:p>
          <a:p>
            <a:r>
              <a:rPr lang="de-CH" dirty="0"/>
              <a:t>Attraktion zum Geniessen</a:t>
            </a:r>
            <a:br>
              <a:rPr lang="de-CH" dirty="0"/>
            </a:br>
            <a:r>
              <a:rPr lang="de-CH" dirty="0"/>
              <a:t>Funky Bar – natürlich alkoholfrei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F38F6B-5E66-47B3-AEE2-99E96FD7C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EF0D0-D6E6-4362-AF80-7CFB1638C8E7}" type="datetime4">
              <a:rPr lang="de-CH" smtClean="0"/>
              <a:pPr/>
              <a:t>11. März 2022</a:t>
            </a:fld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6C902D5-1202-4205-982E-4CF7FC1F5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pPr/>
              <a:t>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08829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69DCC1-263E-4479-A4AF-E20C3B5C7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Unfallursache Alkohol </a:t>
            </a:r>
            <a:r>
              <a:rPr lang="de-DE" sz="4400" b="0" dirty="0">
                <a:latin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de-CH" dirty="0"/>
              <a:t> Wer trinkt fährt nicht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2E492D-0767-4DD5-861F-ECA35170E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EF0D0-D6E6-4362-AF80-7CFB1638C8E7}" type="datetime4">
              <a:rPr lang="de-CH" smtClean="0"/>
              <a:t>11. März 2022</a:t>
            </a:fld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A2D3C35-08B3-4E12-B1C9-066138D74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277BC-4958-4356-BCC8-829774FF3A7B}" type="slidenum">
              <a:rPr lang="de-CH" smtClean="0"/>
              <a:t>9</a:t>
            </a:fld>
            <a:endParaRPr lang="de-CH" dirty="0"/>
          </a:p>
        </p:txBody>
      </p:sp>
      <p:pic>
        <p:nvPicPr>
          <p:cNvPr id="6" name="Inhaltsplatzhalter 6">
            <a:extLst>
              <a:ext uri="{FF2B5EF4-FFF2-40B4-BE49-F238E27FC236}">
                <a16:creationId xmlns:a16="http://schemas.microsoft.com/office/drawing/2014/main" id="{613C5649-BCF0-4F4D-9FE1-DDB614AAB7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367" y="1290300"/>
            <a:ext cx="4627266" cy="4800788"/>
          </a:xfrm>
          <a:prstGeom prst="rect">
            <a:avLst/>
          </a:prstGeom>
          <a:scene3d>
            <a:camera prst="perspectiveRelaxedModerately">
              <a:rot lat="19800000" lon="0" rev="0"/>
            </a:camera>
            <a:lightRig rig="threePt" dir="t"/>
          </a:scene3d>
          <a:sp3d>
            <a:bevelT w="254000"/>
          </a:sp3d>
        </p:spPr>
      </p:pic>
    </p:spTree>
    <p:extLst>
      <p:ext uri="{BB962C8B-B14F-4D97-AF65-F5344CB8AC3E}">
        <p14:creationId xmlns:p14="http://schemas.microsoft.com/office/powerpoint/2010/main" val="433002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188</Words>
  <Application>Microsoft Office PowerPoint</Application>
  <PresentationFormat>Breitbild</PresentationFormat>
  <Paragraphs>66</Paragraphs>
  <Slides>9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  <vt:variant>
        <vt:lpstr>Zielgruppenorientierte Präsentationen</vt:lpstr>
      </vt:variant>
      <vt:variant>
        <vt:i4>1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</vt:lpstr>
      <vt:lpstr>FahrschuLe GreenCar</vt:lpstr>
      <vt:lpstr>Nothilfekurs</vt:lpstr>
      <vt:lpstr>Tarife Auto Fahrstunden</vt:lpstr>
      <vt:lpstr>PowerPoint-Präsentation</vt:lpstr>
      <vt:lpstr>Praktische Fahrprüfung</vt:lpstr>
      <vt:lpstr>Verkehrskundeunterricht VKU Pauschal CHF 180.–</vt:lpstr>
      <vt:lpstr>Schritt für Schritt zum Fahrausweis</vt:lpstr>
      <vt:lpstr>Veranstaltung mit der Fachstelle Alkohol</vt:lpstr>
      <vt:lpstr>Unfallursache Alkohol – Wer trinkt fährt nicht</vt:lpstr>
      <vt:lpstr>Bis zur Fahrprüfung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KV Schweiz</dc:creator>
  <cp:lastModifiedBy/>
  <dcterms:created xsi:type="dcterms:W3CDTF">2022-02-22T10:00:03Z</dcterms:created>
  <dcterms:modified xsi:type="dcterms:W3CDTF">2022-03-11T18:13:56Z</dcterms:modified>
</cp:coreProperties>
</file>